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4D2A85-4B93-4F8C-A483-5C8D6E31BF8C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D301CC63-FC3F-4970-A794-A64EFCC28093}">
      <dgm:prSet phldrT="[Szöveg]"/>
      <dgm:spPr/>
      <dgm:t>
        <a:bodyPr/>
        <a:lstStyle/>
        <a:p>
          <a:r>
            <a:rPr lang="hu-HU" dirty="0" err="1"/>
            <a:t>Tvasz</a:t>
          </a:r>
          <a:endParaRPr lang="hu-HU" dirty="0"/>
        </a:p>
      </dgm:t>
    </dgm:pt>
    <dgm:pt modelId="{F1701994-7D19-4005-9584-BF1AFBC30432}" type="parTrans" cxnId="{529E3E59-2978-4AD6-9086-7A766849955F}">
      <dgm:prSet/>
      <dgm:spPr/>
      <dgm:t>
        <a:bodyPr/>
        <a:lstStyle/>
        <a:p>
          <a:endParaRPr lang="hu-HU"/>
        </a:p>
      </dgm:t>
    </dgm:pt>
    <dgm:pt modelId="{8D2460D7-64F0-4174-8996-B1AB8F7DACBA}" type="sibTrans" cxnId="{529E3E59-2978-4AD6-9086-7A766849955F}">
      <dgm:prSet/>
      <dgm:spPr/>
      <dgm:t>
        <a:bodyPr/>
        <a:lstStyle/>
        <a:p>
          <a:endParaRPr lang="hu-HU"/>
        </a:p>
      </dgm:t>
    </dgm:pt>
    <dgm:pt modelId="{410FDFEA-8CD7-4213-8FC9-950330CED8F7}">
      <dgm:prSet phldrT="[Szöveg]" phldr="1"/>
      <dgm:spPr/>
      <dgm:t>
        <a:bodyPr/>
        <a:lstStyle/>
        <a:p>
          <a:endParaRPr lang="hu-HU"/>
        </a:p>
      </dgm:t>
    </dgm:pt>
    <dgm:pt modelId="{473003FE-33FB-40B1-932E-388AF94745BC}" type="parTrans" cxnId="{BBDAF74D-5A86-43F2-841F-62C59A635695}">
      <dgm:prSet/>
      <dgm:spPr/>
      <dgm:t>
        <a:bodyPr/>
        <a:lstStyle/>
        <a:p>
          <a:endParaRPr lang="hu-HU"/>
        </a:p>
      </dgm:t>
    </dgm:pt>
    <dgm:pt modelId="{1541C063-C7FA-4229-9EBA-49FCBB0A49FD}" type="sibTrans" cxnId="{BBDAF74D-5A86-43F2-841F-62C59A635695}">
      <dgm:prSet/>
      <dgm:spPr/>
      <dgm:t>
        <a:bodyPr/>
        <a:lstStyle/>
        <a:p>
          <a:endParaRPr lang="hu-HU"/>
        </a:p>
      </dgm:t>
    </dgm:pt>
    <dgm:pt modelId="{6CBE862F-5BBE-4130-8BF4-56112454F312}">
      <dgm:prSet phldrT="[Szöveg]" phldr="1"/>
      <dgm:spPr/>
      <dgm:t>
        <a:bodyPr/>
        <a:lstStyle/>
        <a:p>
          <a:endParaRPr lang="hu-HU" dirty="0"/>
        </a:p>
      </dgm:t>
    </dgm:pt>
    <dgm:pt modelId="{5BBA7CF1-45DB-46D4-B93A-3FA2FA0F1302}" type="parTrans" cxnId="{9C140B5E-99D4-4E27-BE41-3D667D484EBA}">
      <dgm:prSet/>
      <dgm:spPr/>
      <dgm:t>
        <a:bodyPr/>
        <a:lstStyle/>
        <a:p>
          <a:endParaRPr lang="hu-HU"/>
        </a:p>
      </dgm:t>
    </dgm:pt>
    <dgm:pt modelId="{328B2B1F-6604-417E-8A15-4A8B0D664601}" type="sibTrans" cxnId="{9C140B5E-99D4-4E27-BE41-3D667D484EBA}">
      <dgm:prSet/>
      <dgm:spPr/>
      <dgm:t>
        <a:bodyPr/>
        <a:lstStyle/>
        <a:p>
          <a:endParaRPr lang="hu-HU"/>
        </a:p>
      </dgm:t>
    </dgm:pt>
    <dgm:pt modelId="{7131F330-059B-4B27-8DCC-F012884EE26B}" type="pres">
      <dgm:prSet presAssocID="{E74D2A85-4B93-4F8C-A483-5C8D6E31BF8C}" presName="Name0" presStyleCnt="0">
        <dgm:presLayoutVars>
          <dgm:dir/>
          <dgm:animLvl val="lvl"/>
          <dgm:resizeHandles val="exact"/>
        </dgm:presLayoutVars>
      </dgm:prSet>
      <dgm:spPr/>
    </dgm:pt>
    <dgm:pt modelId="{9082D874-FFA4-4A7E-96AB-98F0D1C157A5}" type="pres">
      <dgm:prSet presAssocID="{E74D2A85-4B93-4F8C-A483-5C8D6E31BF8C}" presName="dummy" presStyleCnt="0"/>
      <dgm:spPr/>
    </dgm:pt>
    <dgm:pt modelId="{FD4AF3C3-AD21-4A31-9984-10EE56FE7A55}" type="pres">
      <dgm:prSet presAssocID="{E74D2A85-4B93-4F8C-A483-5C8D6E31BF8C}" presName="linH" presStyleCnt="0"/>
      <dgm:spPr/>
    </dgm:pt>
    <dgm:pt modelId="{B76C3F6C-FF93-4E57-B06B-75CB640F086C}" type="pres">
      <dgm:prSet presAssocID="{E74D2A85-4B93-4F8C-A483-5C8D6E31BF8C}" presName="padding1" presStyleCnt="0"/>
      <dgm:spPr/>
    </dgm:pt>
    <dgm:pt modelId="{EECA8CA2-B4C0-4F70-B564-C3F9043A2AC0}" type="pres">
      <dgm:prSet presAssocID="{D301CC63-FC3F-4970-A794-A64EFCC28093}" presName="linV" presStyleCnt="0"/>
      <dgm:spPr/>
    </dgm:pt>
    <dgm:pt modelId="{CC7B1164-CE14-4658-B2B7-9B16CFDB44DA}" type="pres">
      <dgm:prSet presAssocID="{D301CC63-FC3F-4970-A794-A64EFCC28093}" presName="spVertical1" presStyleCnt="0"/>
      <dgm:spPr/>
    </dgm:pt>
    <dgm:pt modelId="{D906B154-C4FC-419F-A7C8-6603284D0E9E}" type="pres">
      <dgm:prSet presAssocID="{D301CC63-FC3F-4970-A794-A64EFCC28093}" presName="parTx" presStyleLbl="revTx" presStyleIdx="0" presStyleCnt="3" custScaleY="56712" custLinFactY="-62995" custLinFactNeighborY="-100000">
        <dgm:presLayoutVars>
          <dgm:chMax val="0"/>
          <dgm:chPref val="0"/>
          <dgm:bulletEnabled val="1"/>
        </dgm:presLayoutVars>
      </dgm:prSet>
      <dgm:spPr/>
    </dgm:pt>
    <dgm:pt modelId="{24FBE67D-720B-4B83-9B92-3E31B89ECE2F}" type="pres">
      <dgm:prSet presAssocID="{D301CC63-FC3F-4970-A794-A64EFCC28093}" presName="spVertical2" presStyleCnt="0"/>
      <dgm:spPr/>
    </dgm:pt>
    <dgm:pt modelId="{5E5B6F49-746F-4A58-8E52-E5364E9C54FD}" type="pres">
      <dgm:prSet presAssocID="{D301CC63-FC3F-4970-A794-A64EFCC28093}" presName="spVertical3" presStyleCnt="0"/>
      <dgm:spPr/>
    </dgm:pt>
    <dgm:pt modelId="{B701FE45-E909-46B7-877D-3953F377159A}" type="pres">
      <dgm:prSet presAssocID="{8D2460D7-64F0-4174-8996-B1AB8F7DACBA}" presName="space" presStyleCnt="0"/>
      <dgm:spPr/>
    </dgm:pt>
    <dgm:pt modelId="{AB221AA4-05A5-4E41-B6CC-408829CA317B}" type="pres">
      <dgm:prSet presAssocID="{410FDFEA-8CD7-4213-8FC9-950330CED8F7}" presName="linV" presStyleCnt="0"/>
      <dgm:spPr/>
    </dgm:pt>
    <dgm:pt modelId="{86CDA072-CAD5-4B00-BDB5-6675AC852CE8}" type="pres">
      <dgm:prSet presAssocID="{410FDFEA-8CD7-4213-8FC9-950330CED8F7}" presName="spVertical1" presStyleCnt="0"/>
      <dgm:spPr/>
    </dgm:pt>
    <dgm:pt modelId="{D206CA7F-A15E-4861-8B03-8697DCB53F4A}" type="pres">
      <dgm:prSet presAssocID="{410FDFEA-8CD7-4213-8FC9-950330CED8F7}" presName="parTx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B4E2A021-A1D5-4F87-A05F-410332821D49}" type="pres">
      <dgm:prSet presAssocID="{410FDFEA-8CD7-4213-8FC9-950330CED8F7}" presName="spVertical2" presStyleCnt="0"/>
      <dgm:spPr/>
    </dgm:pt>
    <dgm:pt modelId="{C7727B60-A11F-4F14-A8E5-8F563870E832}" type="pres">
      <dgm:prSet presAssocID="{410FDFEA-8CD7-4213-8FC9-950330CED8F7}" presName="spVertical3" presStyleCnt="0"/>
      <dgm:spPr/>
    </dgm:pt>
    <dgm:pt modelId="{7F6D3DC1-CBC0-43E2-9EE5-77CE855B4F04}" type="pres">
      <dgm:prSet presAssocID="{1541C063-C7FA-4229-9EBA-49FCBB0A49FD}" presName="space" presStyleCnt="0"/>
      <dgm:spPr/>
    </dgm:pt>
    <dgm:pt modelId="{B528D80A-3F04-4A19-A7CE-5944847058B2}" type="pres">
      <dgm:prSet presAssocID="{6CBE862F-5BBE-4130-8BF4-56112454F312}" presName="linV" presStyleCnt="0"/>
      <dgm:spPr/>
    </dgm:pt>
    <dgm:pt modelId="{605C9327-4C9B-4EB5-AF64-D022D7BBFB2A}" type="pres">
      <dgm:prSet presAssocID="{6CBE862F-5BBE-4130-8BF4-56112454F312}" presName="spVertical1" presStyleCnt="0"/>
      <dgm:spPr/>
    </dgm:pt>
    <dgm:pt modelId="{98ECEC0D-355A-41E7-B035-C74F2221C10A}" type="pres">
      <dgm:prSet presAssocID="{6CBE862F-5BBE-4130-8BF4-56112454F312}" presName="parTx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0071C029-0D3B-49F7-BBAD-8899C5AA074A}" type="pres">
      <dgm:prSet presAssocID="{6CBE862F-5BBE-4130-8BF4-56112454F312}" presName="spVertical2" presStyleCnt="0"/>
      <dgm:spPr/>
    </dgm:pt>
    <dgm:pt modelId="{D8EB0E44-5E54-4708-BBC3-D8C44645B22A}" type="pres">
      <dgm:prSet presAssocID="{6CBE862F-5BBE-4130-8BF4-56112454F312}" presName="spVertical3" presStyleCnt="0"/>
      <dgm:spPr/>
    </dgm:pt>
    <dgm:pt modelId="{7E025197-0540-4D17-BC1E-653958E4C575}" type="pres">
      <dgm:prSet presAssocID="{E74D2A85-4B93-4F8C-A483-5C8D6E31BF8C}" presName="padding2" presStyleCnt="0"/>
      <dgm:spPr/>
    </dgm:pt>
    <dgm:pt modelId="{781718B4-7CC9-464A-B0B0-9C5F1A243C40}" type="pres">
      <dgm:prSet presAssocID="{E74D2A85-4B93-4F8C-A483-5C8D6E31BF8C}" presName="negArrow" presStyleCnt="0"/>
      <dgm:spPr/>
    </dgm:pt>
    <dgm:pt modelId="{F216A005-CC4A-465A-B557-CA9963C0BF55}" type="pres">
      <dgm:prSet presAssocID="{E74D2A85-4B93-4F8C-A483-5C8D6E31BF8C}" presName="backgroundArrow" presStyleLbl="node1" presStyleIdx="0" presStyleCnt="1"/>
      <dgm:spPr/>
    </dgm:pt>
  </dgm:ptLst>
  <dgm:cxnLst>
    <dgm:cxn modelId="{ACF42714-5647-4335-AD53-507BA0D520AD}" type="presOf" srcId="{410FDFEA-8CD7-4213-8FC9-950330CED8F7}" destId="{D206CA7F-A15E-4861-8B03-8697DCB53F4A}" srcOrd="0" destOrd="0" presId="urn:microsoft.com/office/officeart/2005/8/layout/hProcess3"/>
    <dgm:cxn modelId="{64E45125-D39C-410F-A2E1-D29754B6478B}" type="presOf" srcId="{D301CC63-FC3F-4970-A794-A64EFCC28093}" destId="{D906B154-C4FC-419F-A7C8-6603284D0E9E}" srcOrd="0" destOrd="0" presId="urn:microsoft.com/office/officeart/2005/8/layout/hProcess3"/>
    <dgm:cxn modelId="{9C140B5E-99D4-4E27-BE41-3D667D484EBA}" srcId="{E74D2A85-4B93-4F8C-A483-5C8D6E31BF8C}" destId="{6CBE862F-5BBE-4130-8BF4-56112454F312}" srcOrd="2" destOrd="0" parTransId="{5BBA7CF1-45DB-46D4-B93A-3FA2FA0F1302}" sibTransId="{328B2B1F-6604-417E-8A15-4A8B0D664601}"/>
    <dgm:cxn modelId="{BBDAF74D-5A86-43F2-841F-62C59A635695}" srcId="{E74D2A85-4B93-4F8C-A483-5C8D6E31BF8C}" destId="{410FDFEA-8CD7-4213-8FC9-950330CED8F7}" srcOrd="1" destOrd="0" parTransId="{473003FE-33FB-40B1-932E-388AF94745BC}" sibTransId="{1541C063-C7FA-4229-9EBA-49FCBB0A49FD}"/>
    <dgm:cxn modelId="{529E3E59-2978-4AD6-9086-7A766849955F}" srcId="{E74D2A85-4B93-4F8C-A483-5C8D6E31BF8C}" destId="{D301CC63-FC3F-4970-A794-A64EFCC28093}" srcOrd="0" destOrd="0" parTransId="{F1701994-7D19-4005-9584-BF1AFBC30432}" sibTransId="{8D2460D7-64F0-4174-8996-B1AB8F7DACBA}"/>
    <dgm:cxn modelId="{2C46EA7F-1E12-4AA4-BAD5-BC87EDCA7AB6}" type="presOf" srcId="{6CBE862F-5BBE-4130-8BF4-56112454F312}" destId="{98ECEC0D-355A-41E7-B035-C74F2221C10A}" srcOrd="0" destOrd="0" presId="urn:microsoft.com/office/officeart/2005/8/layout/hProcess3"/>
    <dgm:cxn modelId="{E2CF968D-A652-4E92-B9FE-29ED5A826F6C}" type="presOf" srcId="{E74D2A85-4B93-4F8C-A483-5C8D6E31BF8C}" destId="{7131F330-059B-4B27-8DCC-F012884EE26B}" srcOrd="0" destOrd="0" presId="urn:microsoft.com/office/officeart/2005/8/layout/hProcess3"/>
    <dgm:cxn modelId="{E8B10744-F100-443E-8852-8746FB49E1D9}" type="presParOf" srcId="{7131F330-059B-4B27-8DCC-F012884EE26B}" destId="{9082D874-FFA4-4A7E-96AB-98F0D1C157A5}" srcOrd="0" destOrd="0" presId="urn:microsoft.com/office/officeart/2005/8/layout/hProcess3"/>
    <dgm:cxn modelId="{0FB05735-F59B-4488-99C9-3C9A6A4DE53B}" type="presParOf" srcId="{7131F330-059B-4B27-8DCC-F012884EE26B}" destId="{FD4AF3C3-AD21-4A31-9984-10EE56FE7A55}" srcOrd="1" destOrd="0" presId="urn:microsoft.com/office/officeart/2005/8/layout/hProcess3"/>
    <dgm:cxn modelId="{45AAA6BD-3396-4A76-98CE-8855BF3476AB}" type="presParOf" srcId="{FD4AF3C3-AD21-4A31-9984-10EE56FE7A55}" destId="{B76C3F6C-FF93-4E57-B06B-75CB640F086C}" srcOrd="0" destOrd="0" presId="urn:microsoft.com/office/officeart/2005/8/layout/hProcess3"/>
    <dgm:cxn modelId="{CFF7595B-E8FC-4408-AFE8-D5D0B0DE46D5}" type="presParOf" srcId="{FD4AF3C3-AD21-4A31-9984-10EE56FE7A55}" destId="{EECA8CA2-B4C0-4F70-B564-C3F9043A2AC0}" srcOrd="1" destOrd="0" presId="urn:microsoft.com/office/officeart/2005/8/layout/hProcess3"/>
    <dgm:cxn modelId="{51BF004A-9FE9-481B-9EE5-7292900A2925}" type="presParOf" srcId="{EECA8CA2-B4C0-4F70-B564-C3F9043A2AC0}" destId="{CC7B1164-CE14-4658-B2B7-9B16CFDB44DA}" srcOrd="0" destOrd="0" presId="urn:microsoft.com/office/officeart/2005/8/layout/hProcess3"/>
    <dgm:cxn modelId="{D4FED963-A572-426E-9180-F13BF174611B}" type="presParOf" srcId="{EECA8CA2-B4C0-4F70-B564-C3F9043A2AC0}" destId="{D906B154-C4FC-419F-A7C8-6603284D0E9E}" srcOrd="1" destOrd="0" presId="urn:microsoft.com/office/officeart/2005/8/layout/hProcess3"/>
    <dgm:cxn modelId="{36E97830-FBDC-4746-B47A-8C08F33E9440}" type="presParOf" srcId="{EECA8CA2-B4C0-4F70-B564-C3F9043A2AC0}" destId="{24FBE67D-720B-4B83-9B92-3E31B89ECE2F}" srcOrd="2" destOrd="0" presId="urn:microsoft.com/office/officeart/2005/8/layout/hProcess3"/>
    <dgm:cxn modelId="{F227B7DF-46B1-4A03-B5EC-0E7CE3ADCAAB}" type="presParOf" srcId="{EECA8CA2-B4C0-4F70-B564-C3F9043A2AC0}" destId="{5E5B6F49-746F-4A58-8E52-E5364E9C54FD}" srcOrd="3" destOrd="0" presId="urn:microsoft.com/office/officeart/2005/8/layout/hProcess3"/>
    <dgm:cxn modelId="{BFBC5EBF-2EB8-4164-83C5-2459A10EE1B9}" type="presParOf" srcId="{FD4AF3C3-AD21-4A31-9984-10EE56FE7A55}" destId="{B701FE45-E909-46B7-877D-3953F377159A}" srcOrd="2" destOrd="0" presId="urn:microsoft.com/office/officeart/2005/8/layout/hProcess3"/>
    <dgm:cxn modelId="{867EC729-C179-4A54-A6F0-97BF9472B6DC}" type="presParOf" srcId="{FD4AF3C3-AD21-4A31-9984-10EE56FE7A55}" destId="{AB221AA4-05A5-4E41-B6CC-408829CA317B}" srcOrd="3" destOrd="0" presId="urn:microsoft.com/office/officeart/2005/8/layout/hProcess3"/>
    <dgm:cxn modelId="{C7856960-9138-42CE-B25D-7A0D979A175C}" type="presParOf" srcId="{AB221AA4-05A5-4E41-B6CC-408829CA317B}" destId="{86CDA072-CAD5-4B00-BDB5-6675AC852CE8}" srcOrd="0" destOrd="0" presId="urn:microsoft.com/office/officeart/2005/8/layout/hProcess3"/>
    <dgm:cxn modelId="{1A7099E6-3F15-48AC-871F-03690B296B4C}" type="presParOf" srcId="{AB221AA4-05A5-4E41-B6CC-408829CA317B}" destId="{D206CA7F-A15E-4861-8B03-8697DCB53F4A}" srcOrd="1" destOrd="0" presId="urn:microsoft.com/office/officeart/2005/8/layout/hProcess3"/>
    <dgm:cxn modelId="{E08F1052-5C6D-40DF-AB6D-D0056C6A045F}" type="presParOf" srcId="{AB221AA4-05A5-4E41-B6CC-408829CA317B}" destId="{B4E2A021-A1D5-4F87-A05F-410332821D49}" srcOrd="2" destOrd="0" presId="urn:microsoft.com/office/officeart/2005/8/layout/hProcess3"/>
    <dgm:cxn modelId="{629A27E3-34BF-41A5-B0A1-B16D6C0213FD}" type="presParOf" srcId="{AB221AA4-05A5-4E41-B6CC-408829CA317B}" destId="{C7727B60-A11F-4F14-A8E5-8F563870E832}" srcOrd="3" destOrd="0" presId="urn:microsoft.com/office/officeart/2005/8/layout/hProcess3"/>
    <dgm:cxn modelId="{0989A8B6-0EBF-4AC0-AB30-D58F55C855FD}" type="presParOf" srcId="{FD4AF3C3-AD21-4A31-9984-10EE56FE7A55}" destId="{7F6D3DC1-CBC0-43E2-9EE5-77CE855B4F04}" srcOrd="4" destOrd="0" presId="urn:microsoft.com/office/officeart/2005/8/layout/hProcess3"/>
    <dgm:cxn modelId="{F4C5EA4C-CF75-48CF-98C0-AF21E39DB379}" type="presParOf" srcId="{FD4AF3C3-AD21-4A31-9984-10EE56FE7A55}" destId="{B528D80A-3F04-4A19-A7CE-5944847058B2}" srcOrd="5" destOrd="0" presId="urn:microsoft.com/office/officeart/2005/8/layout/hProcess3"/>
    <dgm:cxn modelId="{1C26A1DC-0797-42C6-A02B-A2EB4BF1EDA8}" type="presParOf" srcId="{B528D80A-3F04-4A19-A7CE-5944847058B2}" destId="{605C9327-4C9B-4EB5-AF64-D022D7BBFB2A}" srcOrd="0" destOrd="0" presId="urn:microsoft.com/office/officeart/2005/8/layout/hProcess3"/>
    <dgm:cxn modelId="{4D5BABC4-B88C-4463-AEAA-7C7677C7DB0E}" type="presParOf" srcId="{B528D80A-3F04-4A19-A7CE-5944847058B2}" destId="{98ECEC0D-355A-41E7-B035-C74F2221C10A}" srcOrd="1" destOrd="0" presId="urn:microsoft.com/office/officeart/2005/8/layout/hProcess3"/>
    <dgm:cxn modelId="{272FF6E0-DFFE-4DB8-BC4B-EF71B14E111A}" type="presParOf" srcId="{B528D80A-3F04-4A19-A7CE-5944847058B2}" destId="{0071C029-0D3B-49F7-BBAD-8899C5AA074A}" srcOrd="2" destOrd="0" presId="urn:microsoft.com/office/officeart/2005/8/layout/hProcess3"/>
    <dgm:cxn modelId="{70B0242E-D630-4557-AC3B-18C320AD1E59}" type="presParOf" srcId="{B528D80A-3F04-4A19-A7CE-5944847058B2}" destId="{D8EB0E44-5E54-4708-BBC3-D8C44645B22A}" srcOrd="3" destOrd="0" presId="urn:microsoft.com/office/officeart/2005/8/layout/hProcess3"/>
    <dgm:cxn modelId="{B0FC58B6-A293-4825-A304-CABCB9F761E1}" type="presParOf" srcId="{FD4AF3C3-AD21-4A31-9984-10EE56FE7A55}" destId="{7E025197-0540-4D17-BC1E-653958E4C575}" srcOrd="6" destOrd="0" presId="urn:microsoft.com/office/officeart/2005/8/layout/hProcess3"/>
    <dgm:cxn modelId="{9DC9D36E-B4BF-40AA-ABD1-63B0A1A7225B}" type="presParOf" srcId="{FD4AF3C3-AD21-4A31-9984-10EE56FE7A55}" destId="{781718B4-7CC9-464A-B0B0-9C5F1A243C40}" srcOrd="7" destOrd="0" presId="urn:microsoft.com/office/officeart/2005/8/layout/hProcess3"/>
    <dgm:cxn modelId="{FA601749-511B-409B-9B9E-4B58EAF812EA}" type="presParOf" srcId="{FD4AF3C3-AD21-4A31-9984-10EE56FE7A55}" destId="{F216A005-CC4A-465A-B557-CA9963C0BF55}" srcOrd="8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14660D-6993-4D53-8965-5F42793DD5EB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</dgm:pt>
    <dgm:pt modelId="{F3D240C6-8211-4AC5-8C9A-D6D05BCB4F32}">
      <dgm:prSet phldrT="[Szöveg]" phldr="1"/>
      <dgm:spPr/>
      <dgm:t>
        <a:bodyPr/>
        <a:lstStyle/>
        <a:p>
          <a:endParaRPr lang="hu-HU"/>
        </a:p>
      </dgm:t>
    </dgm:pt>
    <dgm:pt modelId="{274F3571-0B8E-4A97-85AE-57DA7D17ABF9}" type="parTrans" cxnId="{0F61AB73-E4CB-4F6E-8EB9-690963688641}">
      <dgm:prSet/>
      <dgm:spPr/>
    </dgm:pt>
    <dgm:pt modelId="{0CA96D73-3371-41A7-A1C0-894798D9451C}" type="sibTrans" cxnId="{0F61AB73-E4CB-4F6E-8EB9-690963688641}">
      <dgm:prSet/>
      <dgm:spPr/>
    </dgm:pt>
    <dgm:pt modelId="{A59933BB-030D-466E-A952-18264BFFFF35}">
      <dgm:prSet phldrT="[Szöveg]" phldr="1"/>
      <dgm:spPr/>
      <dgm:t>
        <a:bodyPr/>
        <a:lstStyle/>
        <a:p>
          <a:endParaRPr lang="hu-HU" dirty="0"/>
        </a:p>
      </dgm:t>
    </dgm:pt>
    <dgm:pt modelId="{57F33660-1516-4D83-85F3-FA5BCBF89D6A}" type="parTrans" cxnId="{57F9D089-4D74-4CD1-86D6-BCBF33635F8C}">
      <dgm:prSet/>
      <dgm:spPr/>
    </dgm:pt>
    <dgm:pt modelId="{DAE9CE23-225C-426C-96B2-F98157EE1932}" type="sibTrans" cxnId="{57F9D089-4D74-4CD1-86D6-BCBF33635F8C}">
      <dgm:prSet/>
      <dgm:spPr/>
    </dgm:pt>
    <dgm:pt modelId="{1C808E1F-B826-4261-ACB7-2F2ABAA16041}">
      <dgm:prSet phldrT="[Szöveg]"/>
      <dgm:spPr/>
      <dgm:t>
        <a:bodyPr/>
        <a:lstStyle/>
        <a:p>
          <a:endParaRPr lang="hu-HU" dirty="0"/>
        </a:p>
      </dgm:t>
    </dgm:pt>
    <dgm:pt modelId="{DF37085B-1E91-4190-91B8-E7F726521B92}" type="parTrans" cxnId="{1B8675F5-8A59-45CF-953C-ECFE5674E72F}">
      <dgm:prSet/>
      <dgm:spPr/>
    </dgm:pt>
    <dgm:pt modelId="{B72570F6-354B-48E9-AAB5-3ADF80D0A4C5}" type="sibTrans" cxnId="{1B8675F5-8A59-45CF-953C-ECFE5674E72F}">
      <dgm:prSet/>
      <dgm:spPr/>
    </dgm:pt>
    <dgm:pt modelId="{BA8AFFBA-4332-4460-B812-A3E2D0B19677}" type="pres">
      <dgm:prSet presAssocID="{F414660D-6993-4D53-8965-5F42793DD5EB}" presName="Name0" presStyleCnt="0">
        <dgm:presLayoutVars>
          <dgm:dir/>
          <dgm:resizeHandles val="exact"/>
        </dgm:presLayoutVars>
      </dgm:prSet>
      <dgm:spPr/>
    </dgm:pt>
    <dgm:pt modelId="{1F1E5B38-28B1-4AF4-A224-F367DD65D881}" type="pres">
      <dgm:prSet presAssocID="{F414660D-6993-4D53-8965-5F42793DD5EB}" presName="fgShape" presStyleLbl="fgShp" presStyleIdx="0" presStyleCnt="1"/>
      <dgm:spPr/>
    </dgm:pt>
    <dgm:pt modelId="{0EC2E0DD-C53C-43BA-8205-9392003557C0}" type="pres">
      <dgm:prSet presAssocID="{F414660D-6993-4D53-8965-5F42793DD5EB}" presName="linComp" presStyleCnt="0"/>
      <dgm:spPr/>
    </dgm:pt>
    <dgm:pt modelId="{708B706A-0CC0-4594-97F0-9DDA76CF9AC2}" type="pres">
      <dgm:prSet presAssocID="{F3D240C6-8211-4AC5-8C9A-D6D05BCB4F32}" presName="compNode" presStyleCnt="0"/>
      <dgm:spPr/>
    </dgm:pt>
    <dgm:pt modelId="{4A5E9523-8F01-4999-B761-E61F0CC03C7D}" type="pres">
      <dgm:prSet presAssocID="{F3D240C6-8211-4AC5-8C9A-D6D05BCB4F32}" presName="bkgdShape" presStyleLbl="node1" presStyleIdx="0" presStyleCnt="3"/>
      <dgm:spPr/>
    </dgm:pt>
    <dgm:pt modelId="{52934792-8E9D-4E5F-929A-B68D256B4BFF}" type="pres">
      <dgm:prSet presAssocID="{F3D240C6-8211-4AC5-8C9A-D6D05BCB4F32}" presName="nodeTx" presStyleLbl="node1" presStyleIdx="0" presStyleCnt="3">
        <dgm:presLayoutVars>
          <dgm:bulletEnabled val="1"/>
        </dgm:presLayoutVars>
      </dgm:prSet>
      <dgm:spPr/>
    </dgm:pt>
    <dgm:pt modelId="{F154F39E-1E8C-4CCC-A2D3-41851EBEABDD}" type="pres">
      <dgm:prSet presAssocID="{F3D240C6-8211-4AC5-8C9A-D6D05BCB4F32}" presName="invisiNode" presStyleLbl="node1" presStyleIdx="0" presStyleCnt="3"/>
      <dgm:spPr/>
    </dgm:pt>
    <dgm:pt modelId="{021DE3BE-A6B6-4B9C-B12E-F12757F0F256}" type="pres">
      <dgm:prSet presAssocID="{F3D240C6-8211-4AC5-8C9A-D6D05BCB4F32}" presName="imagNode" presStyleLbl="fgImgPlace1" presStyleIdx="0" presStyleCnt="3"/>
      <dgm:spPr/>
    </dgm:pt>
    <dgm:pt modelId="{1C6C876F-C0C5-4269-BBF9-56707E058B73}" type="pres">
      <dgm:prSet presAssocID="{0CA96D73-3371-41A7-A1C0-894798D9451C}" presName="sibTrans" presStyleLbl="sibTrans2D1" presStyleIdx="0" presStyleCnt="0"/>
      <dgm:spPr/>
    </dgm:pt>
    <dgm:pt modelId="{3AC7049F-9202-434A-8DF6-A7B599A68E2A}" type="pres">
      <dgm:prSet presAssocID="{1C808E1F-B826-4261-ACB7-2F2ABAA16041}" presName="compNode" presStyleCnt="0"/>
      <dgm:spPr/>
    </dgm:pt>
    <dgm:pt modelId="{91B035D3-0829-44A3-B70D-775855AA65CB}" type="pres">
      <dgm:prSet presAssocID="{1C808E1F-B826-4261-ACB7-2F2ABAA16041}" presName="bkgdShape" presStyleLbl="node1" presStyleIdx="1" presStyleCnt="3"/>
      <dgm:spPr/>
    </dgm:pt>
    <dgm:pt modelId="{3167A296-C586-4204-9816-BE541FED3EC9}" type="pres">
      <dgm:prSet presAssocID="{1C808E1F-B826-4261-ACB7-2F2ABAA16041}" presName="nodeTx" presStyleLbl="node1" presStyleIdx="1" presStyleCnt="3">
        <dgm:presLayoutVars>
          <dgm:bulletEnabled val="1"/>
        </dgm:presLayoutVars>
      </dgm:prSet>
      <dgm:spPr/>
    </dgm:pt>
    <dgm:pt modelId="{CED9F0D1-68EB-40B2-B212-B91571E0C657}" type="pres">
      <dgm:prSet presAssocID="{1C808E1F-B826-4261-ACB7-2F2ABAA16041}" presName="invisiNode" presStyleLbl="node1" presStyleIdx="1" presStyleCnt="3"/>
      <dgm:spPr/>
    </dgm:pt>
    <dgm:pt modelId="{15509555-CF37-4C5D-A83F-0D7470A4E3E8}" type="pres">
      <dgm:prSet presAssocID="{1C808E1F-B826-4261-ACB7-2F2ABAA16041}" presName="imagNode" presStyleLbl="fgImgPlace1" presStyleIdx="1" presStyleCnt="3"/>
      <dgm:spPr/>
    </dgm:pt>
    <dgm:pt modelId="{05C25EEC-5A96-4FBE-9AB8-EA1F5B4E7F85}" type="pres">
      <dgm:prSet presAssocID="{B72570F6-354B-48E9-AAB5-3ADF80D0A4C5}" presName="sibTrans" presStyleLbl="sibTrans2D1" presStyleIdx="0" presStyleCnt="0"/>
      <dgm:spPr/>
    </dgm:pt>
    <dgm:pt modelId="{0259C041-8190-4312-8C9B-3379D3A3970D}" type="pres">
      <dgm:prSet presAssocID="{A59933BB-030D-466E-A952-18264BFFFF35}" presName="compNode" presStyleCnt="0"/>
      <dgm:spPr/>
    </dgm:pt>
    <dgm:pt modelId="{57794E96-E0BA-447E-9507-9BB48DA83D26}" type="pres">
      <dgm:prSet presAssocID="{A59933BB-030D-466E-A952-18264BFFFF35}" presName="bkgdShape" presStyleLbl="node1" presStyleIdx="2" presStyleCnt="3"/>
      <dgm:spPr/>
    </dgm:pt>
    <dgm:pt modelId="{067BFE92-3430-40D1-985E-6AF96CF665A2}" type="pres">
      <dgm:prSet presAssocID="{A59933BB-030D-466E-A952-18264BFFFF35}" presName="nodeTx" presStyleLbl="node1" presStyleIdx="2" presStyleCnt="3">
        <dgm:presLayoutVars>
          <dgm:bulletEnabled val="1"/>
        </dgm:presLayoutVars>
      </dgm:prSet>
      <dgm:spPr/>
    </dgm:pt>
    <dgm:pt modelId="{39495385-5018-4C35-ADF0-58C069E68197}" type="pres">
      <dgm:prSet presAssocID="{A59933BB-030D-466E-A952-18264BFFFF35}" presName="invisiNode" presStyleLbl="node1" presStyleIdx="2" presStyleCnt="3"/>
      <dgm:spPr/>
    </dgm:pt>
    <dgm:pt modelId="{9BCCB480-ED02-4CCE-8C61-D31FA47CA484}" type="pres">
      <dgm:prSet presAssocID="{A59933BB-030D-466E-A952-18264BFFFF35}" presName="imagNode" presStyleLbl="fgImgPlace1" presStyleIdx="2" presStyleCnt="3"/>
      <dgm:spPr/>
    </dgm:pt>
  </dgm:ptLst>
  <dgm:cxnLst>
    <dgm:cxn modelId="{8E2EF101-8647-4BFC-B922-2F367A285096}" type="presOf" srcId="{F3D240C6-8211-4AC5-8C9A-D6D05BCB4F32}" destId="{4A5E9523-8F01-4999-B761-E61F0CC03C7D}" srcOrd="0" destOrd="0" presId="urn:microsoft.com/office/officeart/2005/8/layout/hList7"/>
    <dgm:cxn modelId="{C9CFBB03-4AB0-4E62-B51E-A09721769406}" type="presOf" srcId="{F3D240C6-8211-4AC5-8C9A-D6D05BCB4F32}" destId="{52934792-8E9D-4E5F-929A-B68D256B4BFF}" srcOrd="1" destOrd="0" presId="urn:microsoft.com/office/officeart/2005/8/layout/hList7"/>
    <dgm:cxn modelId="{E502C20C-3AD6-4332-8D60-1509E7EA1CF6}" type="presOf" srcId="{1C808E1F-B826-4261-ACB7-2F2ABAA16041}" destId="{91B035D3-0829-44A3-B70D-775855AA65CB}" srcOrd="0" destOrd="0" presId="urn:microsoft.com/office/officeart/2005/8/layout/hList7"/>
    <dgm:cxn modelId="{A2FC5514-4BF1-42A7-B8BB-68DFCD286F06}" type="presOf" srcId="{B72570F6-354B-48E9-AAB5-3ADF80D0A4C5}" destId="{05C25EEC-5A96-4FBE-9AB8-EA1F5B4E7F85}" srcOrd="0" destOrd="0" presId="urn:microsoft.com/office/officeart/2005/8/layout/hList7"/>
    <dgm:cxn modelId="{C5432038-C3D0-4ED0-BE4C-11689DBE8098}" type="presOf" srcId="{F414660D-6993-4D53-8965-5F42793DD5EB}" destId="{BA8AFFBA-4332-4460-B812-A3E2D0B19677}" srcOrd="0" destOrd="0" presId="urn:microsoft.com/office/officeart/2005/8/layout/hList7"/>
    <dgm:cxn modelId="{491AD14C-5BAA-4C61-BFFD-ED329C249B18}" type="presOf" srcId="{A59933BB-030D-466E-A952-18264BFFFF35}" destId="{57794E96-E0BA-447E-9507-9BB48DA83D26}" srcOrd="0" destOrd="0" presId="urn:microsoft.com/office/officeart/2005/8/layout/hList7"/>
    <dgm:cxn modelId="{44E9A56F-EA8A-4353-83B6-09400637DCDC}" type="presOf" srcId="{A59933BB-030D-466E-A952-18264BFFFF35}" destId="{067BFE92-3430-40D1-985E-6AF96CF665A2}" srcOrd="1" destOrd="0" presId="urn:microsoft.com/office/officeart/2005/8/layout/hList7"/>
    <dgm:cxn modelId="{0F61AB73-E4CB-4F6E-8EB9-690963688641}" srcId="{F414660D-6993-4D53-8965-5F42793DD5EB}" destId="{F3D240C6-8211-4AC5-8C9A-D6D05BCB4F32}" srcOrd="0" destOrd="0" parTransId="{274F3571-0B8E-4A97-85AE-57DA7D17ABF9}" sibTransId="{0CA96D73-3371-41A7-A1C0-894798D9451C}"/>
    <dgm:cxn modelId="{57F9D089-4D74-4CD1-86D6-BCBF33635F8C}" srcId="{F414660D-6993-4D53-8965-5F42793DD5EB}" destId="{A59933BB-030D-466E-A952-18264BFFFF35}" srcOrd="2" destOrd="0" parTransId="{57F33660-1516-4D83-85F3-FA5BCBF89D6A}" sibTransId="{DAE9CE23-225C-426C-96B2-F98157EE1932}"/>
    <dgm:cxn modelId="{4DBDBFBA-3E65-488E-AAC9-DF0CD6D9792C}" type="presOf" srcId="{0CA96D73-3371-41A7-A1C0-894798D9451C}" destId="{1C6C876F-C0C5-4269-BBF9-56707E058B73}" srcOrd="0" destOrd="0" presId="urn:microsoft.com/office/officeart/2005/8/layout/hList7"/>
    <dgm:cxn modelId="{E9BACFC8-7A1A-499A-BD5F-E50B1BDE7536}" type="presOf" srcId="{1C808E1F-B826-4261-ACB7-2F2ABAA16041}" destId="{3167A296-C586-4204-9816-BE541FED3EC9}" srcOrd="1" destOrd="0" presId="urn:microsoft.com/office/officeart/2005/8/layout/hList7"/>
    <dgm:cxn modelId="{1B8675F5-8A59-45CF-953C-ECFE5674E72F}" srcId="{F414660D-6993-4D53-8965-5F42793DD5EB}" destId="{1C808E1F-B826-4261-ACB7-2F2ABAA16041}" srcOrd="1" destOrd="0" parTransId="{DF37085B-1E91-4190-91B8-E7F726521B92}" sibTransId="{B72570F6-354B-48E9-AAB5-3ADF80D0A4C5}"/>
    <dgm:cxn modelId="{A9D8A2B2-E9E9-47A7-8B61-6FC776955A47}" type="presParOf" srcId="{BA8AFFBA-4332-4460-B812-A3E2D0B19677}" destId="{1F1E5B38-28B1-4AF4-A224-F367DD65D881}" srcOrd="0" destOrd="0" presId="urn:microsoft.com/office/officeart/2005/8/layout/hList7"/>
    <dgm:cxn modelId="{7D202A52-C502-4B45-8067-F3AEABD73F45}" type="presParOf" srcId="{BA8AFFBA-4332-4460-B812-A3E2D0B19677}" destId="{0EC2E0DD-C53C-43BA-8205-9392003557C0}" srcOrd="1" destOrd="0" presId="urn:microsoft.com/office/officeart/2005/8/layout/hList7"/>
    <dgm:cxn modelId="{5253DA84-106C-4364-B15A-F2BADCDAD8BD}" type="presParOf" srcId="{0EC2E0DD-C53C-43BA-8205-9392003557C0}" destId="{708B706A-0CC0-4594-97F0-9DDA76CF9AC2}" srcOrd="0" destOrd="0" presId="urn:microsoft.com/office/officeart/2005/8/layout/hList7"/>
    <dgm:cxn modelId="{DBBEAA9B-689A-4C58-BC75-D63785B6CACA}" type="presParOf" srcId="{708B706A-0CC0-4594-97F0-9DDA76CF9AC2}" destId="{4A5E9523-8F01-4999-B761-E61F0CC03C7D}" srcOrd="0" destOrd="0" presId="urn:microsoft.com/office/officeart/2005/8/layout/hList7"/>
    <dgm:cxn modelId="{C285A16D-4E6E-4950-AE88-56254433468A}" type="presParOf" srcId="{708B706A-0CC0-4594-97F0-9DDA76CF9AC2}" destId="{52934792-8E9D-4E5F-929A-B68D256B4BFF}" srcOrd="1" destOrd="0" presId="urn:microsoft.com/office/officeart/2005/8/layout/hList7"/>
    <dgm:cxn modelId="{2666B262-5FCB-4762-8F74-75AEB6A50614}" type="presParOf" srcId="{708B706A-0CC0-4594-97F0-9DDA76CF9AC2}" destId="{F154F39E-1E8C-4CCC-A2D3-41851EBEABDD}" srcOrd="2" destOrd="0" presId="urn:microsoft.com/office/officeart/2005/8/layout/hList7"/>
    <dgm:cxn modelId="{23C38C94-43D0-41FE-A0BB-B8F519EF5EEA}" type="presParOf" srcId="{708B706A-0CC0-4594-97F0-9DDA76CF9AC2}" destId="{021DE3BE-A6B6-4B9C-B12E-F12757F0F256}" srcOrd="3" destOrd="0" presId="urn:microsoft.com/office/officeart/2005/8/layout/hList7"/>
    <dgm:cxn modelId="{F43C706F-129D-4320-8E36-C3D81C1B08AA}" type="presParOf" srcId="{0EC2E0DD-C53C-43BA-8205-9392003557C0}" destId="{1C6C876F-C0C5-4269-BBF9-56707E058B73}" srcOrd="1" destOrd="0" presId="urn:microsoft.com/office/officeart/2005/8/layout/hList7"/>
    <dgm:cxn modelId="{BC0D63D4-3766-4B7E-AB6A-72768993DC31}" type="presParOf" srcId="{0EC2E0DD-C53C-43BA-8205-9392003557C0}" destId="{3AC7049F-9202-434A-8DF6-A7B599A68E2A}" srcOrd="2" destOrd="0" presId="urn:microsoft.com/office/officeart/2005/8/layout/hList7"/>
    <dgm:cxn modelId="{7A9BCA58-A5DF-4255-8B79-7E6A49E114C8}" type="presParOf" srcId="{3AC7049F-9202-434A-8DF6-A7B599A68E2A}" destId="{91B035D3-0829-44A3-B70D-775855AA65CB}" srcOrd="0" destOrd="0" presId="urn:microsoft.com/office/officeart/2005/8/layout/hList7"/>
    <dgm:cxn modelId="{95D8E988-B5FB-4CC0-B1F3-B190905C703B}" type="presParOf" srcId="{3AC7049F-9202-434A-8DF6-A7B599A68E2A}" destId="{3167A296-C586-4204-9816-BE541FED3EC9}" srcOrd="1" destOrd="0" presId="urn:microsoft.com/office/officeart/2005/8/layout/hList7"/>
    <dgm:cxn modelId="{C82C62E3-6390-401D-B438-4198DA6CAFB6}" type="presParOf" srcId="{3AC7049F-9202-434A-8DF6-A7B599A68E2A}" destId="{CED9F0D1-68EB-40B2-B212-B91571E0C657}" srcOrd="2" destOrd="0" presId="urn:microsoft.com/office/officeart/2005/8/layout/hList7"/>
    <dgm:cxn modelId="{9C402275-6863-4509-A3F5-3E1ED8D4AE82}" type="presParOf" srcId="{3AC7049F-9202-434A-8DF6-A7B599A68E2A}" destId="{15509555-CF37-4C5D-A83F-0D7470A4E3E8}" srcOrd="3" destOrd="0" presId="urn:microsoft.com/office/officeart/2005/8/layout/hList7"/>
    <dgm:cxn modelId="{C8C09DAC-78D8-40C4-9251-5635195DFFC7}" type="presParOf" srcId="{0EC2E0DD-C53C-43BA-8205-9392003557C0}" destId="{05C25EEC-5A96-4FBE-9AB8-EA1F5B4E7F85}" srcOrd="3" destOrd="0" presId="urn:microsoft.com/office/officeart/2005/8/layout/hList7"/>
    <dgm:cxn modelId="{5BC73D5D-429D-49B7-AEE7-BF171C5E9699}" type="presParOf" srcId="{0EC2E0DD-C53C-43BA-8205-9392003557C0}" destId="{0259C041-8190-4312-8C9B-3379D3A3970D}" srcOrd="4" destOrd="0" presId="urn:microsoft.com/office/officeart/2005/8/layout/hList7"/>
    <dgm:cxn modelId="{A857FEF5-7392-4A7E-8D24-16D38B3A528C}" type="presParOf" srcId="{0259C041-8190-4312-8C9B-3379D3A3970D}" destId="{57794E96-E0BA-447E-9507-9BB48DA83D26}" srcOrd="0" destOrd="0" presId="urn:microsoft.com/office/officeart/2005/8/layout/hList7"/>
    <dgm:cxn modelId="{027AD898-BD79-47B3-9A88-5BCBA4C06D82}" type="presParOf" srcId="{0259C041-8190-4312-8C9B-3379D3A3970D}" destId="{067BFE92-3430-40D1-985E-6AF96CF665A2}" srcOrd="1" destOrd="0" presId="urn:microsoft.com/office/officeart/2005/8/layout/hList7"/>
    <dgm:cxn modelId="{DDEDFC51-ACB2-42DE-9452-A4FFA21E3654}" type="presParOf" srcId="{0259C041-8190-4312-8C9B-3379D3A3970D}" destId="{39495385-5018-4C35-ADF0-58C069E68197}" srcOrd="2" destOrd="0" presId="urn:microsoft.com/office/officeart/2005/8/layout/hList7"/>
    <dgm:cxn modelId="{AE992193-4ECB-441C-A022-769FD4F85531}" type="presParOf" srcId="{0259C041-8190-4312-8C9B-3379D3A3970D}" destId="{9BCCB480-ED02-4CCE-8C61-D31FA47CA484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16A005-CC4A-465A-B557-CA9963C0BF55}">
      <dsp:nvSpPr>
        <dsp:cNvPr id="0" name=""/>
        <dsp:cNvSpPr/>
      </dsp:nvSpPr>
      <dsp:spPr>
        <a:xfrm>
          <a:off x="0" y="402441"/>
          <a:ext cx="10186736" cy="4104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ECEC0D-355A-41E7-B035-C74F2221C10A}">
      <dsp:nvSpPr>
        <dsp:cNvPr id="0" name=""/>
        <dsp:cNvSpPr/>
      </dsp:nvSpPr>
      <dsp:spPr>
        <a:xfrm>
          <a:off x="6713397" y="1428441"/>
          <a:ext cx="2454665" cy="205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35280" rIns="0" bIns="33528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3300" kern="1200" dirty="0"/>
        </a:p>
      </dsp:txBody>
      <dsp:txXfrm>
        <a:off x="6713397" y="1428441"/>
        <a:ext cx="2454665" cy="2052000"/>
      </dsp:txXfrm>
    </dsp:sp>
    <dsp:sp modelId="{D206CA7F-A15E-4861-8B03-8697DCB53F4A}">
      <dsp:nvSpPr>
        <dsp:cNvPr id="0" name=""/>
        <dsp:cNvSpPr/>
      </dsp:nvSpPr>
      <dsp:spPr>
        <a:xfrm>
          <a:off x="3767799" y="1428441"/>
          <a:ext cx="2454665" cy="205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35280" rIns="0" bIns="33528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3300" kern="1200"/>
        </a:p>
      </dsp:txBody>
      <dsp:txXfrm>
        <a:off x="3767799" y="1428441"/>
        <a:ext cx="2454665" cy="2052000"/>
      </dsp:txXfrm>
    </dsp:sp>
    <dsp:sp modelId="{D906B154-C4FC-419F-A7C8-6603284D0E9E}">
      <dsp:nvSpPr>
        <dsp:cNvPr id="0" name=""/>
        <dsp:cNvSpPr/>
      </dsp:nvSpPr>
      <dsp:spPr>
        <a:xfrm>
          <a:off x="822200" y="0"/>
          <a:ext cx="2454665" cy="1163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35280" rIns="0" bIns="33528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300" kern="1200" dirty="0" err="1"/>
            <a:t>Tvasz</a:t>
          </a:r>
          <a:endParaRPr lang="hu-HU" sz="3300" kern="1200" dirty="0"/>
        </a:p>
      </dsp:txBody>
      <dsp:txXfrm>
        <a:off x="822200" y="0"/>
        <a:ext cx="2454665" cy="11637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5E9523-8F01-4999-B761-E61F0CC03C7D}">
      <dsp:nvSpPr>
        <dsp:cNvPr id="0" name=""/>
        <dsp:cNvSpPr/>
      </dsp:nvSpPr>
      <dsp:spPr>
        <a:xfrm>
          <a:off x="1706" y="0"/>
          <a:ext cx="2655093" cy="54186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327152" rIns="327152" bIns="327152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4600" kern="1200"/>
        </a:p>
      </dsp:txBody>
      <dsp:txXfrm>
        <a:off x="1706" y="2167466"/>
        <a:ext cx="2655093" cy="2167466"/>
      </dsp:txXfrm>
    </dsp:sp>
    <dsp:sp modelId="{021DE3BE-A6B6-4B9C-B12E-F12757F0F256}">
      <dsp:nvSpPr>
        <dsp:cNvPr id="0" name=""/>
        <dsp:cNvSpPr/>
      </dsp:nvSpPr>
      <dsp:spPr>
        <a:xfrm>
          <a:off x="427045" y="325120"/>
          <a:ext cx="1804416" cy="1804416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B035D3-0829-44A3-B70D-775855AA65CB}">
      <dsp:nvSpPr>
        <dsp:cNvPr id="0" name=""/>
        <dsp:cNvSpPr/>
      </dsp:nvSpPr>
      <dsp:spPr>
        <a:xfrm>
          <a:off x="2736453" y="0"/>
          <a:ext cx="2655093" cy="54186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280" tIns="462280" rIns="462280" bIns="46228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6500" kern="1200" dirty="0"/>
        </a:p>
      </dsp:txBody>
      <dsp:txXfrm>
        <a:off x="2736453" y="2167466"/>
        <a:ext cx="2655093" cy="2167466"/>
      </dsp:txXfrm>
    </dsp:sp>
    <dsp:sp modelId="{15509555-CF37-4C5D-A83F-0D7470A4E3E8}">
      <dsp:nvSpPr>
        <dsp:cNvPr id="0" name=""/>
        <dsp:cNvSpPr/>
      </dsp:nvSpPr>
      <dsp:spPr>
        <a:xfrm>
          <a:off x="3161791" y="325120"/>
          <a:ext cx="1804416" cy="1804416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794E96-E0BA-447E-9507-9BB48DA83D26}">
      <dsp:nvSpPr>
        <dsp:cNvPr id="0" name=""/>
        <dsp:cNvSpPr/>
      </dsp:nvSpPr>
      <dsp:spPr>
        <a:xfrm>
          <a:off x="5471199" y="0"/>
          <a:ext cx="2655093" cy="54186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327152" rIns="327152" bIns="327152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4600" kern="1200"/>
        </a:p>
      </dsp:txBody>
      <dsp:txXfrm>
        <a:off x="5471199" y="2167466"/>
        <a:ext cx="2655093" cy="2167466"/>
      </dsp:txXfrm>
    </dsp:sp>
    <dsp:sp modelId="{9BCCB480-ED02-4CCE-8C61-D31FA47CA484}">
      <dsp:nvSpPr>
        <dsp:cNvPr id="0" name=""/>
        <dsp:cNvSpPr/>
      </dsp:nvSpPr>
      <dsp:spPr>
        <a:xfrm>
          <a:off x="5896538" y="325120"/>
          <a:ext cx="1804416" cy="1804416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1E5B38-28B1-4AF4-A224-F367DD65D881}">
      <dsp:nvSpPr>
        <dsp:cNvPr id="0" name=""/>
        <dsp:cNvSpPr/>
      </dsp:nvSpPr>
      <dsp:spPr>
        <a:xfrm>
          <a:off x="325119" y="4334933"/>
          <a:ext cx="7477760" cy="812800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01D2980-A390-4C6F-B317-E00944453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0DCED163-D562-40DB-87AD-48A3DDA67D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5FC695F-869C-482B-8042-15137C150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42760-6E8D-41D6-85FB-51845835735A}" type="datetimeFigureOut">
              <a:rPr lang="hu-HU" smtClean="0"/>
              <a:t>2022.03.09.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2E39154-E533-4375-A677-8D4131B48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371A067-8C5D-4455-8266-BA9E3E6FF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44AB4-7D6D-46DC-9176-450E0A18156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6993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1C438EB-CE51-415E-9461-A2389287F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452AD6C8-3AC3-483E-A09C-174503337B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59BE685-2579-480B-B43F-01310A03B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42760-6E8D-41D6-85FB-51845835735A}" type="datetimeFigureOut">
              <a:rPr lang="hu-HU" smtClean="0"/>
              <a:t>2022.03.09.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CAC03FC-9637-447B-BD15-28A19421F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B66EAD1-6542-4AE7-8FBA-74D630554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44AB4-7D6D-46DC-9176-450E0A18156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57528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FB14D5E3-FA2B-4E77-920B-CBBCFCB642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1AA1382F-2F6D-41CD-8E91-7B7315A4DA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29A83F4-495E-486B-985B-5D59B8A09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42760-6E8D-41D6-85FB-51845835735A}" type="datetimeFigureOut">
              <a:rPr lang="hu-HU" smtClean="0"/>
              <a:t>2022.03.09.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F1B8D0D-1F79-464F-866E-5ADBC653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6324220-02B4-4639-9E59-E62037019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44AB4-7D6D-46DC-9176-450E0A18156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08700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0A0BBFD-1C0A-4569-91DE-1BFC26994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10B57C7-0912-4D88-A3DE-C41FC4578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40C6E08-9430-4052-8B98-955EA13F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42760-6E8D-41D6-85FB-51845835735A}" type="datetimeFigureOut">
              <a:rPr lang="hu-HU" smtClean="0"/>
              <a:t>2022.03.09.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F3F2D42-93A6-40AF-8D9D-91399B4F9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E2365EF-C363-4BBB-B47E-24BC72DDF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44AB4-7D6D-46DC-9176-450E0A18156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98753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FCD20CB-AD23-4EC7-9909-8E38625A0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B7F8144-D255-4366-91E2-9A2CA7616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B1F4B0B-FB56-4430-8D2C-559B90E97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42760-6E8D-41D6-85FB-51845835735A}" type="datetimeFigureOut">
              <a:rPr lang="hu-HU" smtClean="0"/>
              <a:t>2022.03.09.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E2EEBA9-9E79-4240-809C-D6D7002D5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44C97B0-C172-4E1D-A320-D5B0BD8FA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44AB4-7D6D-46DC-9176-450E0A18156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76997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6542E92-2C88-4F71-B0A2-4EAB1BC3A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27BE1F7-55F6-4E65-86D4-CC39A6AD4A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A00258D-0A35-4154-9C92-EC3097F4AE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081204B-7EE1-4BA9-8CF6-7EFD68872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42760-6E8D-41D6-85FB-51845835735A}" type="datetimeFigureOut">
              <a:rPr lang="hu-HU" smtClean="0"/>
              <a:t>2022.03.09.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2F4D5EB8-7889-44EC-A532-1F6C29F2A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0FDBB38-B5CA-4C69-A01C-C2B52F335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44AB4-7D6D-46DC-9176-450E0A18156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45622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95B70C1-AC03-4EC8-B9BE-A933899AE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D152D3C-B16F-46C1-9AFE-A795F3902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B892903A-EBBE-4B3A-99A0-B28CCFC28E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06ACED34-3C71-4CA2-82DD-4ED204351C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B73536D6-FA58-47EB-A4A1-E637ABD18C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D3562969-6FDC-4EFA-83F2-1A497DB05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42760-6E8D-41D6-85FB-51845835735A}" type="datetimeFigureOut">
              <a:rPr lang="hu-HU" smtClean="0"/>
              <a:t>2022.03.09.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AE1254BD-F0D9-4800-9EF3-50A53C11F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74AE6B6A-FC44-4CC0-A231-EC5092B54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44AB4-7D6D-46DC-9176-450E0A18156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45930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103FB7-FDC2-4352-8A51-8A8BD7034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FD5D36E8-D62A-498F-968D-09025D338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42760-6E8D-41D6-85FB-51845835735A}" type="datetimeFigureOut">
              <a:rPr lang="hu-HU" smtClean="0"/>
              <a:t>2022.03.09.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324A0F70-6803-424C-8DCD-C0DCA407D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F49D903A-6D4E-4883-A4E7-D91B297E3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44AB4-7D6D-46DC-9176-450E0A18156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46182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05209F9F-0D8E-4D42-8BA6-17B3F1265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42760-6E8D-41D6-85FB-51845835735A}" type="datetimeFigureOut">
              <a:rPr lang="hu-HU" smtClean="0"/>
              <a:t>2022.03.09.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D7EA0DA4-E841-4368-A874-CCD1D71A5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7AD86B6-C9FE-4CD3-9B61-1889021C5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44AB4-7D6D-46DC-9176-450E0A18156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66348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894BCDF-4535-4212-9F24-52BF8DDD1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C6A8493-F2B6-4CCB-8181-99EE57FC6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9F9A6EA-AF29-44EC-9346-1110D4C96A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20EC8BC-6605-4333-A49B-B28189DF7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42760-6E8D-41D6-85FB-51845835735A}" type="datetimeFigureOut">
              <a:rPr lang="hu-HU" smtClean="0"/>
              <a:t>2022.03.09.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96160E5-6B14-4564-8510-66B723605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F976C3C-E909-444A-A8D0-B8AAE566F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44AB4-7D6D-46DC-9176-450E0A18156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83976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8087712-F338-43E8-8DED-0F331B6DB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B80480B0-2B23-4C3F-8FDE-2F28CA6D73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661E66BE-C4E6-4757-AA82-607DD99B56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981B586-9238-4C49-A22D-A53770A4F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42760-6E8D-41D6-85FB-51845835735A}" type="datetimeFigureOut">
              <a:rPr lang="hu-HU" smtClean="0"/>
              <a:t>2022.03.09.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80BDACE-5E05-4A4A-8312-84E6E1672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06F774DD-86FB-4F02-9D20-A90A48515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44AB4-7D6D-46DC-9176-450E0A18156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75792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4912D5E2-C6DF-4AFC-BF2D-E50A6E0B4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7865DF1-F24E-4C88-A859-433D1C931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3E91745-83E0-4BF6-86E2-228A8C08AB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B42760-6E8D-41D6-85FB-51845835735A}" type="datetimeFigureOut">
              <a:rPr lang="hu-HU" smtClean="0"/>
              <a:t>2022.03.09.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01B32B4-CD75-4A12-A47F-01690304DE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4A41621-AD81-4BCD-982D-01C3FB6DC8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C44AB4-7D6D-46DC-9176-450E0A18156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50651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1331F13-C133-4600-812C-C85F1CA60B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Tippek és trükkök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CF55750-E566-4196-B9A6-DCCA5935C6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45509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13CF1298-4B17-472A-81EB-97F2C4841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898"/>
            <a:ext cx="12323409" cy="6881898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072B2951-C496-4D04-BE52-A66101DA4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3" y="-23898"/>
            <a:ext cx="12311806" cy="688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400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6938A84B-2A08-4A19-832A-E93F708D9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pressure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1ED628D1-A23F-48B4-BB5F-9EE07509D5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39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2CF90651-16F5-477B-8E3B-EB9511423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677" y="96715"/>
            <a:ext cx="12192000" cy="68580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B0BEACC5-1851-457A-8309-8ADC80BB25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7132" y1="33843" x2="73023" y2="33188"/>
                        <a14:foregroundMark x1="73023" y1="33188" x2="68217" y2="37555"/>
                        <a14:foregroundMark x1="71938" y1="35153" x2="71783" y2="37118"/>
                        <a14:foregroundMark x1="73023" y1="34934" x2="71163" y2="31878"/>
                        <a14:foregroundMark x1="64651" y1="88428" x2="68527" y2="89301"/>
                        <a14:foregroundMark x1="51938" y1="89083" x2="53333" y2="89301"/>
                        <a14:foregroundMark x1="50698" y1="34279" x2="50894" y2="39939"/>
                        <a14:foregroundMark x1="50078" y1="36026" x2="50307" y2="40109"/>
                        <a14:foregroundMark x1="51539" y1="45217" x2="52248" y2="45852"/>
                        <a14:foregroundMark x1="61860" y1="29258" x2="63256" y2="22926"/>
                        <a14:foregroundMark x1="61860" y1="31004" x2="63566" y2="23799"/>
                        <a14:foregroundMark x1="51783" y1="56550" x2="51163" y2="75983"/>
                        <a14:backgroundMark x1="50364" y1="75932" x2="50388" y2="85371"/>
                        <a14:backgroundMark x1="50293" y1="48399" x2="50314" y2="56458"/>
                        <a14:backgroundMark x1="50283" y1="44352" x2="50284" y2="44833"/>
                        <a14:backgroundMark x1="50233" y1="25109" x2="50257" y2="34310"/>
                        <a14:backgroundMark x1="62016" y1="30131" x2="63566" y2="23362"/>
                        <a14:backgroundMark x1="50078" y1="40175" x2="50853" y2="45415"/>
                        <a14:backgroundMark x1="55039" y1="84934" x2="59070" y2="78821"/>
                        <a14:backgroundMark x1="59070" y1="78821" x2="61860" y2="85590"/>
                      </a14:backgroundRemoval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8849" y="364596"/>
            <a:ext cx="81915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438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B0526B44-1A6E-46F0-B7A9-A07A116AD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594" y1="28514" x2="46606" y2="32068"/>
                        <a14:foregroundMark x1="46606" y1="32068" x2="46282" y2="32351"/>
                        <a14:foregroundMark x1="45717" y1="32027" x2="35938" y2="41357"/>
                        <a14:foregroundMark x1="63254" y1="41761" x2="69262" y2="40509"/>
                        <a14:foregroundMark x1="48949" y1="71486" x2="44935" y2="71042"/>
                        <a14:foregroundMark x1="31225" y1="72599" x2="29892" y2="72750"/>
                        <a14:foregroundMark x1="34956" y1="72175" x2="33687" y2="72319"/>
                        <a14:foregroundMark x1="44935" y1="71042" x2="41543" y2="71427"/>
                        <a14:foregroundMark x1="20056" y1="70718" x2="14871" y2="69467"/>
                        <a14:foregroundMark x1="23388" y1="71522" x2="22764" y2="71371"/>
                        <a14:foregroundMark x1="16703" y1="49111" x2="14305" y2="54039"/>
                        <a14:foregroundMark x1="14305" y1="54039" x2="14224" y2="54847"/>
                        <a14:foregroundMark x1="14009" y1="55574" x2="14494" y2="61389"/>
                        <a14:foregroundMark x1="14494" y1="61389" x2="15571" y2="64257"/>
                        <a14:foregroundMark x1="60291" y1="64580" x2="59860" y2="58118"/>
                        <a14:foregroundMark x1="59860" y1="58118" x2="57813" y2="53029"/>
                        <a14:foregroundMark x1="57813" y1="53029" x2="53933" y2="54321"/>
                        <a14:foregroundMark x1="53933" y1="54321" x2="51589" y2="59168"/>
                        <a14:foregroundMark x1="51589" y1="59168" x2="49515" y2="71527"/>
                        <a14:foregroundMark x1="49515" y1="71527" x2="49165" y2="72213"/>
                        <a14:foregroundMark x1="55253" y1="75283" x2="58028" y2="70436"/>
                        <a14:foregroundMark x1="58028" y1="70436" x2="56142" y2="75687"/>
                        <a14:foregroundMark x1="56816" y1="74758" x2="58998" y2="69426"/>
                        <a14:foregroundMark x1="58998" y1="69426" x2="59213" y2="67649"/>
                        <a14:foregroundMark x1="60857" y1="68174" x2="82435" y2="61511"/>
                        <a14:foregroundMark x1="86449" y1="48465" x2="87123" y2="54483"/>
                        <a14:foregroundMark x1="87123" y1="54483" x2="88227" y2="48788"/>
                        <a14:foregroundMark x1="88227" y1="48788" x2="88012" y2="46769"/>
                        <a14:foregroundMark x1="85183" y1="65428" x2="86611" y2="61511"/>
                        <a14:foregroundMark x1="41643" y1="72049" x2="48087" y2="71163"/>
                        <a14:foregroundMark x1="35749" y1="72859" x2="41461" y2="72074"/>
                        <a14:foregroundMark x1="48087" y1="71163" x2="49165" y2="71163"/>
                        <a14:foregroundMark x1="19194" y1="71125" x2="23168" y2="69386"/>
                        <a14:foregroundMark x1="23168" y1="69386" x2="27505" y2="69265"/>
                        <a14:foregroundMark x1="27505" y1="69265" x2="36665" y2="71405"/>
                        <a14:foregroundMark x1="36665" y1="71405" x2="28071" y2="71890"/>
                        <a14:foregroundMark x1="28071" y1="71890" x2="32274" y2="70194"/>
                        <a14:foregroundMark x1="32274" y1="70194" x2="26314" y2="71798"/>
                        <a14:foregroundMark x1="24743" y1="71649" x2="25970" y2="70517"/>
                        <a14:foregroundMark x1="25404" y1="70436" x2="22366" y2="71425"/>
                        <a14:foregroundMark x1="23080" y1="71492" x2="25189" y2="71163"/>
                        <a14:foregroundMark x1="45847" y1="72311" x2="47468" y2="72132"/>
                        <a14:foregroundMark x1="42378" y1="72694" x2="45792" y2="72317"/>
                        <a14:foregroundMark x1="47468" y1="72132" x2="47468" y2="72132"/>
                        <a14:foregroundMark x1="26886" y1="71163" x2="22899" y2="70840"/>
                        <a14:foregroundMark x1="22899" y1="70840" x2="21384" y2="71332"/>
                        <a14:foregroundMark x1="21449" y1="71338" x2="24327" y2="70436"/>
                        <a14:foregroundMark x1="14494" y1="68498" x2="14925" y2="64782"/>
                        <a14:foregroundMark x1="16406" y1="49717" x2="14440" y2="54847"/>
                        <a14:foregroundMark x1="38847" y1="71163" x2="39063" y2="72213"/>
                        <a14:foregroundMark x1="48594" y1="72926" x2="52344" y2="76131"/>
                        <a14:foregroundMark x1="54236" y1="75705" x2="56466" y2="75202"/>
                        <a14:foregroundMark x1="56466" y1="75202" x2="59025" y2="70315"/>
                        <a14:foregroundMark x1="59025" y1="70315" x2="59294" y2="68498"/>
                        <a14:foregroundMark x1="34537" y1="39863" x2="35587" y2="40711"/>
                        <a14:foregroundMark x1="16568" y1="70436" x2="33055" y2="73627"/>
                        <a14:foregroundMark x1="33055" y1="73627" x2="37231" y2="73183"/>
                        <a14:foregroundMark x1="37231" y1="73183" x2="41810" y2="73183"/>
                        <a14:foregroundMark x1="41810" y1="73183" x2="49596" y2="72334"/>
                        <a14:backgroundMark x1="44779" y1="32127" x2="43642" y2="32431"/>
                        <a14:backgroundMark x1="59779" y1="28110" x2="58557" y2="28437"/>
                        <a14:backgroundMark x1="43642" y1="32431" x2="42888" y2="33078"/>
                        <a14:backgroundMark x1="44504" y1="32027" x2="48006" y2="28635"/>
                        <a14:backgroundMark x1="48006" y1="28635" x2="51994" y2="27868"/>
                        <a14:backgroundMark x1="51994" y1="27868" x2="59644" y2="27868"/>
                        <a14:backgroundMark x1="48899" y1="73954" x2="50593" y2="77423"/>
                        <a14:backgroundMark x1="50593" y1="77423" x2="50593" y2="77423"/>
                        <a14:backgroundMark x1="16703" y1="71486" x2="33378" y2="73061"/>
                        <a14:backgroundMark x1="33378" y1="73061" x2="41379" y2="72658"/>
                        <a14:backgroundMark x1="46136" y1="73272" x2="48680" y2="75000"/>
                        <a14:backgroundMark x1="48974" y1="72963" x2="49246" y2="74556"/>
                        <a14:backgroundMark x1="51374" y1="75929" x2="55334" y2="76454"/>
                        <a14:backgroundMark x1="55334" y1="76454" x2="57166" y2="75929"/>
                        <a14:backgroundMark x1="55603" y1="76131" x2="56169" y2="75848"/>
                        <a14:backgroundMark x1="41640" y1="73601" x2="46309" y2="73506"/>
                        <a14:backgroundMark x1="46309" y1="73506" x2="48895" y2="73506"/>
                        <a14:backgroundMark x1="48417" y1="73023" x2="48680" y2="739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6911"/>
            <a:ext cx="12192000" cy="8131822"/>
          </a:xfrm>
          <a:prstGeom prst="rect">
            <a:avLst/>
          </a:prstGeom>
          <a:effectLst>
            <a:reflection blurRad="6350" stA="50000" endA="300" endPos="55500" dist="101600" dir="5400000" sy="-100000" algn="bl" rotWithShape="0"/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608407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90D05B47-8E8C-4D78-9496-1174EDD03D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-161211" y="0"/>
            <a:ext cx="12514420" cy="6858000"/>
          </a:xfrm>
          <a:prstGeom prst="rect">
            <a:avLst/>
          </a:prstGeom>
        </p:spPr>
      </p:pic>
      <p:sp>
        <p:nvSpPr>
          <p:cNvPr id="16" name="Szabadkézi sokszög: alakzat 15">
            <a:extLst>
              <a:ext uri="{FF2B5EF4-FFF2-40B4-BE49-F238E27FC236}">
                <a16:creationId xmlns:a16="http://schemas.microsoft.com/office/drawing/2014/main" id="{35CB9055-D948-4F3F-809C-36EB28769ECC}"/>
              </a:ext>
            </a:extLst>
          </p:cNvPr>
          <p:cNvSpPr/>
          <p:nvPr/>
        </p:nvSpPr>
        <p:spPr>
          <a:xfrm>
            <a:off x="1617045" y="639355"/>
            <a:ext cx="7700211" cy="5405312"/>
          </a:xfrm>
          <a:custGeom>
            <a:avLst/>
            <a:gdLst>
              <a:gd name="connsiteX0" fmla="*/ 7453331 w 7738462"/>
              <a:gd name="connsiteY0" fmla="*/ 155276 h 5443268"/>
              <a:gd name="connsiteX1" fmla="*/ 7496463 w 7738462"/>
              <a:gd name="connsiteY1" fmla="*/ 172529 h 5443268"/>
              <a:gd name="connsiteX2" fmla="*/ 7582727 w 7738462"/>
              <a:gd name="connsiteY2" fmla="*/ 129397 h 5443268"/>
              <a:gd name="connsiteX3" fmla="*/ 7608606 w 7738462"/>
              <a:gd name="connsiteY3" fmla="*/ 120770 h 5443268"/>
              <a:gd name="connsiteX4" fmla="*/ 7643112 w 7738462"/>
              <a:gd name="connsiteY4" fmla="*/ 129397 h 5443268"/>
              <a:gd name="connsiteX5" fmla="*/ 7677617 w 7738462"/>
              <a:gd name="connsiteY5" fmla="*/ 181155 h 5443268"/>
              <a:gd name="connsiteX6" fmla="*/ 7694870 w 7738462"/>
              <a:gd name="connsiteY6" fmla="*/ 241540 h 5443268"/>
              <a:gd name="connsiteX7" fmla="*/ 7712123 w 7738462"/>
              <a:gd name="connsiteY7" fmla="*/ 276046 h 5443268"/>
              <a:gd name="connsiteX8" fmla="*/ 7729376 w 7738462"/>
              <a:gd name="connsiteY8" fmla="*/ 336430 h 5443268"/>
              <a:gd name="connsiteX9" fmla="*/ 7729376 w 7738462"/>
              <a:gd name="connsiteY9" fmla="*/ 483080 h 5443268"/>
              <a:gd name="connsiteX10" fmla="*/ 7694870 w 7738462"/>
              <a:gd name="connsiteY10" fmla="*/ 500332 h 5443268"/>
              <a:gd name="connsiteX11" fmla="*/ 7668991 w 7738462"/>
              <a:gd name="connsiteY11" fmla="*/ 508959 h 5443268"/>
              <a:gd name="connsiteX12" fmla="*/ 7634485 w 7738462"/>
              <a:gd name="connsiteY12" fmla="*/ 526212 h 5443268"/>
              <a:gd name="connsiteX13" fmla="*/ 7582727 w 7738462"/>
              <a:gd name="connsiteY13" fmla="*/ 534838 h 5443268"/>
              <a:gd name="connsiteX14" fmla="*/ 7513716 w 7738462"/>
              <a:gd name="connsiteY14" fmla="*/ 577970 h 5443268"/>
              <a:gd name="connsiteX15" fmla="*/ 7487836 w 7738462"/>
              <a:gd name="connsiteY15" fmla="*/ 586597 h 5443268"/>
              <a:gd name="connsiteX16" fmla="*/ 7436078 w 7738462"/>
              <a:gd name="connsiteY16" fmla="*/ 612476 h 5443268"/>
              <a:gd name="connsiteX17" fmla="*/ 7410199 w 7738462"/>
              <a:gd name="connsiteY17" fmla="*/ 638355 h 5443268"/>
              <a:gd name="connsiteX18" fmla="*/ 7203165 w 7738462"/>
              <a:gd name="connsiteY18" fmla="*/ 612476 h 5443268"/>
              <a:gd name="connsiteX19" fmla="*/ 7160033 w 7738462"/>
              <a:gd name="connsiteY19" fmla="*/ 603849 h 5443268"/>
              <a:gd name="connsiteX20" fmla="*/ 7099648 w 7738462"/>
              <a:gd name="connsiteY20" fmla="*/ 586597 h 5443268"/>
              <a:gd name="connsiteX21" fmla="*/ 6789097 w 7738462"/>
              <a:gd name="connsiteY21" fmla="*/ 577970 h 5443268"/>
              <a:gd name="connsiteX22" fmla="*/ 6702833 w 7738462"/>
              <a:gd name="connsiteY22" fmla="*/ 517585 h 5443268"/>
              <a:gd name="connsiteX23" fmla="*/ 6676953 w 7738462"/>
              <a:gd name="connsiteY23" fmla="*/ 465827 h 5443268"/>
              <a:gd name="connsiteX24" fmla="*/ 6642448 w 7738462"/>
              <a:gd name="connsiteY24" fmla="*/ 405442 h 5443268"/>
              <a:gd name="connsiteX25" fmla="*/ 6633821 w 7738462"/>
              <a:gd name="connsiteY25" fmla="*/ 379563 h 5443268"/>
              <a:gd name="connsiteX26" fmla="*/ 6607942 w 7738462"/>
              <a:gd name="connsiteY26" fmla="*/ 345057 h 5443268"/>
              <a:gd name="connsiteX27" fmla="*/ 6582063 w 7738462"/>
              <a:gd name="connsiteY27" fmla="*/ 327804 h 5443268"/>
              <a:gd name="connsiteX28" fmla="*/ 6556184 w 7738462"/>
              <a:gd name="connsiteY28" fmla="*/ 319178 h 5443268"/>
              <a:gd name="connsiteX29" fmla="*/ 6392282 w 7738462"/>
              <a:gd name="connsiteY29" fmla="*/ 310551 h 5443268"/>
              <a:gd name="connsiteX30" fmla="*/ 6323270 w 7738462"/>
              <a:gd name="connsiteY30" fmla="*/ 250166 h 5443268"/>
              <a:gd name="connsiteX31" fmla="*/ 6297391 w 7738462"/>
              <a:gd name="connsiteY31" fmla="*/ 215661 h 5443268"/>
              <a:gd name="connsiteX32" fmla="*/ 6262885 w 7738462"/>
              <a:gd name="connsiteY32" fmla="*/ 189781 h 5443268"/>
              <a:gd name="connsiteX33" fmla="*/ 6245633 w 7738462"/>
              <a:gd name="connsiteY33" fmla="*/ 155276 h 5443268"/>
              <a:gd name="connsiteX34" fmla="*/ 6219753 w 7738462"/>
              <a:gd name="connsiteY34" fmla="*/ 129397 h 5443268"/>
              <a:gd name="connsiteX35" fmla="*/ 6193874 w 7738462"/>
              <a:gd name="connsiteY35" fmla="*/ 120770 h 5443268"/>
              <a:gd name="connsiteX36" fmla="*/ 5960961 w 7738462"/>
              <a:gd name="connsiteY36" fmla="*/ 112144 h 5443268"/>
              <a:gd name="connsiteX37" fmla="*/ 5900576 w 7738462"/>
              <a:gd name="connsiteY37" fmla="*/ 60385 h 5443268"/>
              <a:gd name="connsiteX38" fmla="*/ 5848817 w 7738462"/>
              <a:gd name="connsiteY38" fmla="*/ 8627 h 5443268"/>
              <a:gd name="connsiteX39" fmla="*/ 5814312 w 7738462"/>
              <a:gd name="connsiteY39" fmla="*/ 0 h 5443268"/>
              <a:gd name="connsiteX40" fmla="*/ 5788433 w 7738462"/>
              <a:gd name="connsiteY40" fmla="*/ 8627 h 5443268"/>
              <a:gd name="connsiteX41" fmla="*/ 5736674 w 7738462"/>
              <a:gd name="connsiteY41" fmla="*/ 103517 h 5443268"/>
              <a:gd name="connsiteX42" fmla="*/ 5728048 w 7738462"/>
              <a:gd name="connsiteY42" fmla="*/ 138023 h 5443268"/>
              <a:gd name="connsiteX43" fmla="*/ 5719421 w 7738462"/>
              <a:gd name="connsiteY43" fmla="*/ 215661 h 5443268"/>
              <a:gd name="connsiteX44" fmla="*/ 5667663 w 7738462"/>
              <a:gd name="connsiteY44" fmla="*/ 258793 h 5443268"/>
              <a:gd name="connsiteX45" fmla="*/ 5624531 w 7738462"/>
              <a:gd name="connsiteY45" fmla="*/ 310551 h 5443268"/>
              <a:gd name="connsiteX46" fmla="*/ 5598651 w 7738462"/>
              <a:gd name="connsiteY46" fmla="*/ 327804 h 5443268"/>
              <a:gd name="connsiteX47" fmla="*/ 5555519 w 7738462"/>
              <a:gd name="connsiteY47" fmla="*/ 379563 h 5443268"/>
              <a:gd name="connsiteX48" fmla="*/ 5529640 w 7738462"/>
              <a:gd name="connsiteY48" fmla="*/ 396815 h 5443268"/>
              <a:gd name="connsiteX49" fmla="*/ 5495134 w 7738462"/>
              <a:gd name="connsiteY49" fmla="*/ 448574 h 5443268"/>
              <a:gd name="connsiteX50" fmla="*/ 5486508 w 7738462"/>
              <a:gd name="connsiteY50" fmla="*/ 474453 h 5443268"/>
              <a:gd name="connsiteX51" fmla="*/ 5460629 w 7738462"/>
              <a:gd name="connsiteY51" fmla="*/ 508959 h 5443268"/>
              <a:gd name="connsiteX52" fmla="*/ 5426123 w 7738462"/>
              <a:gd name="connsiteY52" fmla="*/ 560717 h 5443268"/>
              <a:gd name="connsiteX53" fmla="*/ 5365738 w 7738462"/>
              <a:gd name="connsiteY53" fmla="*/ 603849 h 5443268"/>
              <a:gd name="connsiteX54" fmla="*/ 5322606 w 7738462"/>
              <a:gd name="connsiteY54" fmla="*/ 646981 h 5443268"/>
              <a:gd name="connsiteX55" fmla="*/ 5279474 w 7738462"/>
              <a:gd name="connsiteY55" fmla="*/ 698740 h 5443268"/>
              <a:gd name="connsiteX56" fmla="*/ 5253595 w 7738462"/>
              <a:gd name="connsiteY56" fmla="*/ 715993 h 5443268"/>
              <a:gd name="connsiteX57" fmla="*/ 5227716 w 7738462"/>
              <a:gd name="connsiteY57" fmla="*/ 741872 h 5443268"/>
              <a:gd name="connsiteX58" fmla="*/ 5219089 w 7738462"/>
              <a:gd name="connsiteY58" fmla="*/ 767751 h 5443268"/>
              <a:gd name="connsiteX59" fmla="*/ 5150078 w 7738462"/>
              <a:gd name="connsiteY59" fmla="*/ 845389 h 5443268"/>
              <a:gd name="connsiteX60" fmla="*/ 5115572 w 7738462"/>
              <a:gd name="connsiteY60" fmla="*/ 871268 h 5443268"/>
              <a:gd name="connsiteX61" fmla="*/ 5098319 w 7738462"/>
              <a:gd name="connsiteY61" fmla="*/ 897147 h 5443268"/>
              <a:gd name="connsiteX62" fmla="*/ 5046561 w 7738462"/>
              <a:gd name="connsiteY62" fmla="*/ 931653 h 5443268"/>
              <a:gd name="connsiteX63" fmla="*/ 5020682 w 7738462"/>
              <a:gd name="connsiteY63" fmla="*/ 948906 h 5443268"/>
              <a:gd name="connsiteX64" fmla="*/ 4968923 w 7738462"/>
              <a:gd name="connsiteY64" fmla="*/ 1000664 h 5443268"/>
              <a:gd name="connsiteX65" fmla="*/ 4908538 w 7738462"/>
              <a:gd name="connsiteY65" fmla="*/ 1069676 h 5443268"/>
              <a:gd name="connsiteX66" fmla="*/ 4882659 w 7738462"/>
              <a:gd name="connsiteY66" fmla="*/ 1121434 h 5443268"/>
              <a:gd name="connsiteX67" fmla="*/ 4874033 w 7738462"/>
              <a:gd name="connsiteY67" fmla="*/ 1147314 h 5443268"/>
              <a:gd name="connsiteX68" fmla="*/ 4865406 w 7738462"/>
              <a:gd name="connsiteY68" fmla="*/ 1181819 h 5443268"/>
              <a:gd name="connsiteX69" fmla="*/ 4839527 w 7738462"/>
              <a:gd name="connsiteY69" fmla="*/ 1216325 h 5443268"/>
              <a:gd name="connsiteX70" fmla="*/ 4805021 w 7738462"/>
              <a:gd name="connsiteY70" fmla="*/ 1268083 h 5443268"/>
              <a:gd name="connsiteX71" fmla="*/ 4787768 w 7738462"/>
              <a:gd name="connsiteY71" fmla="*/ 1293963 h 5443268"/>
              <a:gd name="connsiteX72" fmla="*/ 4761889 w 7738462"/>
              <a:gd name="connsiteY72" fmla="*/ 1311215 h 5443268"/>
              <a:gd name="connsiteX73" fmla="*/ 4727384 w 7738462"/>
              <a:gd name="connsiteY73" fmla="*/ 1362974 h 5443268"/>
              <a:gd name="connsiteX74" fmla="*/ 4710131 w 7738462"/>
              <a:gd name="connsiteY74" fmla="*/ 1388853 h 5443268"/>
              <a:gd name="connsiteX75" fmla="*/ 4692878 w 7738462"/>
              <a:gd name="connsiteY75" fmla="*/ 1423359 h 5443268"/>
              <a:gd name="connsiteX76" fmla="*/ 4641119 w 7738462"/>
              <a:gd name="connsiteY76" fmla="*/ 1466491 h 5443268"/>
              <a:gd name="connsiteX77" fmla="*/ 4623867 w 7738462"/>
              <a:gd name="connsiteY77" fmla="*/ 1492370 h 5443268"/>
              <a:gd name="connsiteX78" fmla="*/ 4572108 w 7738462"/>
              <a:gd name="connsiteY78" fmla="*/ 1526876 h 5443268"/>
              <a:gd name="connsiteX79" fmla="*/ 4520350 w 7738462"/>
              <a:gd name="connsiteY79" fmla="*/ 1561381 h 5443268"/>
              <a:gd name="connsiteX80" fmla="*/ 4434085 w 7738462"/>
              <a:gd name="connsiteY80" fmla="*/ 1639019 h 5443268"/>
              <a:gd name="connsiteX81" fmla="*/ 4399580 w 7738462"/>
              <a:gd name="connsiteY81" fmla="*/ 1690778 h 5443268"/>
              <a:gd name="connsiteX82" fmla="*/ 4382327 w 7738462"/>
              <a:gd name="connsiteY82" fmla="*/ 1716657 h 5443268"/>
              <a:gd name="connsiteX83" fmla="*/ 4373700 w 7738462"/>
              <a:gd name="connsiteY83" fmla="*/ 1742536 h 5443268"/>
              <a:gd name="connsiteX84" fmla="*/ 4313316 w 7738462"/>
              <a:gd name="connsiteY84" fmla="*/ 1785668 h 5443268"/>
              <a:gd name="connsiteX85" fmla="*/ 4296063 w 7738462"/>
              <a:gd name="connsiteY85" fmla="*/ 1811547 h 5443268"/>
              <a:gd name="connsiteX86" fmla="*/ 4270184 w 7738462"/>
              <a:gd name="connsiteY86" fmla="*/ 1820174 h 5443268"/>
              <a:gd name="connsiteX87" fmla="*/ 4218425 w 7738462"/>
              <a:gd name="connsiteY87" fmla="*/ 1846053 h 5443268"/>
              <a:gd name="connsiteX88" fmla="*/ 4201172 w 7738462"/>
              <a:gd name="connsiteY88" fmla="*/ 1871932 h 5443268"/>
              <a:gd name="connsiteX89" fmla="*/ 4149414 w 7738462"/>
              <a:gd name="connsiteY89" fmla="*/ 1889185 h 5443268"/>
              <a:gd name="connsiteX90" fmla="*/ 4123534 w 7738462"/>
              <a:gd name="connsiteY90" fmla="*/ 1906438 h 5443268"/>
              <a:gd name="connsiteX91" fmla="*/ 4089029 w 7738462"/>
              <a:gd name="connsiteY91" fmla="*/ 1932317 h 5443268"/>
              <a:gd name="connsiteX92" fmla="*/ 4028644 w 7738462"/>
              <a:gd name="connsiteY92" fmla="*/ 1966823 h 5443268"/>
              <a:gd name="connsiteX93" fmla="*/ 3994138 w 7738462"/>
              <a:gd name="connsiteY93" fmla="*/ 1975449 h 5443268"/>
              <a:gd name="connsiteX94" fmla="*/ 3959633 w 7738462"/>
              <a:gd name="connsiteY94" fmla="*/ 1992702 h 5443268"/>
              <a:gd name="connsiteX95" fmla="*/ 3864742 w 7738462"/>
              <a:gd name="connsiteY95" fmla="*/ 2027208 h 5443268"/>
              <a:gd name="connsiteX96" fmla="*/ 3804357 w 7738462"/>
              <a:gd name="connsiteY96" fmla="*/ 2061714 h 5443268"/>
              <a:gd name="connsiteX97" fmla="*/ 3743972 w 7738462"/>
              <a:gd name="connsiteY97" fmla="*/ 2078966 h 5443268"/>
              <a:gd name="connsiteX98" fmla="*/ 3718093 w 7738462"/>
              <a:gd name="connsiteY98" fmla="*/ 2096219 h 5443268"/>
              <a:gd name="connsiteX99" fmla="*/ 3674961 w 7738462"/>
              <a:gd name="connsiteY99" fmla="*/ 2104846 h 5443268"/>
              <a:gd name="connsiteX100" fmla="*/ 3571444 w 7738462"/>
              <a:gd name="connsiteY100" fmla="*/ 2122098 h 5443268"/>
              <a:gd name="connsiteX101" fmla="*/ 3511059 w 7738462"/>
              <a:gd name="connsiteY101" fmla="*/ 2165230 h 5443268"/>
              <a:gd name="connsiteX102" fmla="*/ 3485180 w 7738462"/>
              <a:gd name="connsiteY102" fmla="*/ 2173857 h 5443268"/>
              <a:gd name="connsiteX103" fmla="*/ 3433421 w 7738462"/>
              <a:gd name="connsiteY103" fmla="*/ 2216989 h 5443268"/>
              <a:gd name="connsiteX104" fmla="*/ 3381663 w 7738462"/>
              <a:gd name="connsiteY104" fmla="*/ 2234242 h 5443268"/>
              <a:gd name="connsiteX105" fmla="*/ 3321278 w 7738462"/>
              <a:gd name="connsiteY105" fmla="*/ 2277374 h 5443268"/>
              <a:gd name="connsiteX106" fmla="*/ 3278146 w 7738462"/>
              <a:gd name="connsiteY106" fmla="*/ 2329132 h 5443268"/>
              <a:gd name="connsiteX107" fmla="*/ 3226387 w 7738462"/>
              <a:gd name="connsiteY107" fmla="*/ 2372264 h 5443268"/>
              <a:gd name="connsiteX108" fmla="*/ 3166002 w 7738462"/>
              <a:gd name="connsiteY108" fmla="*/ 2441276 h 5443268"/>
              <a:gd name="connsiteX109" fmla="*/ 3148750 w 7738462"/>
              <a:gd name="connsiteY109" fmla="*/ 2467155 h 5443268"/>
              <a:gd name="connsiteX110" fmla="*/ 3105617 w 7738462"/>
              <a:gd name="connsiteY110" fmla="*/ 2493034 h 5443268"/>
              <a:gd name="connsiteX111" fmla="*/ 3079738 w 7738462"/>
              <a:gd name="connsiteY111" fmla="*/ 2510287 h 5443268"/>
              <a:gd name="connsiteX112" fmla="*/ 3027980 w 7738462"/>
              <a:gd name="connsiteY112" fmla="*/ 2553419 h 5443268"/>
              <a:gd name="connsiteX113" fmla="*/ 2993474 w 7738462"/>
              <a:gd name="connsiteY113" fmla="*/ 2562046 h 5443268"/>
              <a:gd name="connsiteX114" fmla="*/ 2924463 w 7738462"/>
              <a:gd name="connsiteY114" fmla="*/ 2605178 h 5443268"/>
              <a:gd name="connsiteX115" fmla="*/ 2872704 w 7738462"/>
              <a:gd name="connsiteY115" fmla="*/ 2648310 h 5443268"/>
              <a:gd name="connsiteX116" fmla="*/ 2820946 w 7738462"/>
              <a:gd name="connsiteY116" fmla="*/ 2682815 h 5443268"/>
              <a:gd name="connsiteX117" fmla="*/ 2769187 w 7738462"/>
              <a:gd name="connsiteY117" fmla="*/ 2725947 h 5443268"/>
              <a:gd name="connsiteX118" fmla="*/ 2717429 w 7738462"/>
              <a:gd name="connsiteY118" fmla="*/ 2777706 h 5443268"/>
              <a:gd name="connsiteX119" fmla="*/ 2691550 w 7738462"/>
              <a:gd name="connsiteY119" fmla="*/ 2794959 h 5443268"/>
              <a:gd name="connsiteX120" fmla="*/ 2657044 w 7738462"/>
              <a:gd name="connsiteY120" fmla="*/ 2846717 h 5443268"/>
              <a:gd name="connsiteX121" fmla="*/ 2596659 w 7738462"/>
              <a:gd name="connsiteY121" fmla="*/ 2898476 h 5443268"/>
              <a:gd name="connsiteX122" fmla="*/ 2553527 w 7738462"/>
              <a:gd name="connsiteY122" fmla="*/ 2941608 h 5443268"/>
              <a:gd name="connsiteX123" fmla="*/ 2536274 w 7738462"/>
              <a:gd name="connsiteY123" fmla="*/ 2976114 h 5443268"/>
              <a:gd name="connsiteX124" fmla="*/ 2484516 w 7738462"/>
              <a:gd name="connsiteY124" fmla="*/ 3019246 h 5443268"/>
              <a:gd name="connsiteX125" fmla="*/ 2406878 w 7738462"/>
              <a:gd name="connsiteY125" fmla="*/ 3088257 h 5443268"/>
              <a:gd name="connsiteX126" fmla="*/ 2398251 w 7738462"/>
              <a:gd name="connsiteY126" fmla="*/ 3114136 h 5443268"/>
              <a:gd name="connsiteX127" fmla="*/ 2355119 w 7738462"/>
              <a:gd name="connsiteY127" fmla="*/ 3174521 h 5443268"/>
              <a:gd name="connsiteX128" fmla="*/ 2303361 w 7738462"/>
              <a:gd name="connsiteY128" fmla="*/ 3226280 h 5443268"/>
              <a:gd name="connsiteX129" fmla="*/ 2277482 w 7738462"/>
              <a:gd name="connsiteY129" fmla="*/ 3252159 h 5443268"/>
              <a:gd name="connsiteX130" fmla="*/ 2260229 w 7738462"/>
              <a:gd name="connsiteY130" fmla="*/ 3278038 h 5443268"/>
              <a:gd name="connsiteX131" fmla="*/ 2242976 w 7738462"/>
              <a:gd name="connsiteY131" fmla="*/ 3312544 h 5443268"/>
              <a:gd name="connsiteX132" fmla="*/ 2217097 w 7738462"/>
              <a:gd name="connsiteY132" fmla="*/ 3329797 h 5443268"/>
              <a:gd name="connsiteX133" fmla="*/ 2191217 w 7738462"/>
              <a:gd name="connsiteY133" fmla="*/ 3355676 h 5443268"/>
              <a:gd name="connsiteX134" fmla="*/ 2130833 w 7738462"/>
              <a:gd name="connsiteY134" fmla="*/ 3407434 h 5443268"/>
              <a:gd name="connsiteX135" fmla="*/ 2113580 w 7738462"/>
              <a:gd name="connsiteY135" fmla="*/ 3441940 h 5443268"/>
              <a:gd name="connsiteX136" fmla="*/ 2087700 w 7738462"/>
              <a:gd name="connsiteY136" fmla="*/ 3467819 h 5443268"/>
              <a:gd name="connsiteX137" fmla="*/ 2070448 w 7738462"/>
              <a:gd name="connsiteY137" fmla="*/ 3493698 h 5443268"/>
              <a:gd name="connsiteX138" fmla="*/ 2035942 w 7738462"/>
              <a:gd name="connsiteY138" fmla="*/ 3528204 h 5443268"/>
              <a:gd name="connsiteX139" fmla="*/ 2018689 w 7738462"/>
              <a:gd name="connsiteY139" fmla="*/ 3554083 h 5443268"/>
              <a:gd name="connsiteX140" fmla="*/ 1992810 w 7738462"/>
              <a:gd name="connsiteY140" fmla="*/ 3579963 h 5443268"/>
              <a:gd name="connsiteX141" fmla="*/ 1958304 w 7738462"/>
              <a:gd name="connsiteY141" fmla="*/ 3631721 h 5443268"/>
              <a:gd name="connsiteX142" fmla="*/ 1941051 w 7738462"/>
              <a:gd name="connsiteY142" fmla="*/ 3657600 h 5443268"/>
              <a:gd name="connsiteX143" fmla="*/ 1923799 w 7738462"/>
              <a:gd name="connsiteY143" fmla="*/ 3692106 h 5443268"/>
              <a:gd name="connsiteX144" fmla="*/ 1915172 w 7738462"/>
              <a:gd name="connsiteY144" fmla="*/ 3717985 h 5443268"/>
              <a:gd name="connsiteX145" fmla="*/ 1889293 w 7738462"/>
              <a:gd name="connsiteY145" fmla="*/ 3735238 h 5443268"/>
              <a:gd name="connsiteX146" fmla="*/ 1880667 w 7738462"/>
              <a:gd name="connsiteY146" fmla="*/ 3761117 h 5443268"/>
              <a:gd name="connsiteX147" fmla="*/ 1872040 w 7738462"/>
              <a:gd name="connsiteY147" fmla="*/ 3795623 h 5443268"/>
              <a:gd name="connsiteX148" fmla="*/ 1828908 w 7738462"/>
              <a:gd name="connsiteY148" fmla="*/ 3847381 h 5443268"/>
              <a:gd name="connsiteX149" fmla="*/ 1794402 w 7738462"/>
              <a:gd name="connsiteY149" fmla="*/ 3916393 h 5443268"/>
              <a:gd name="connsiteX150" fmla="*/ 1768523 w 7738462"/>
              <a:gd name="connsiteY150" fmla="*/ 3950898 h 5443268"/>
              <a:gd name="connsiteX151" fmla="*/ 1751270 w 7738462"/>
              <a:gd name="connsiteY151" fmla="*/ 3976778 h 5443268"/>
              <a:gd name="connsiteX152" fmla="*/ 1699512 w 7738462"/>
              <a:gd name="connsiteY152" fmla="*/ 4019910 h 5443268"/>
              <a:gd name="connsiteX153" fmla="*/ 1673633 w 7738462"/>
              <a:gd name="connsiteY153" fmla="*/ 4045789 h 5443268"/>
              <a:gd name="connsiteX154" fmla="*/ 1639127 w 7738462"/>
              <a:gd name="connsiteY154" fmla="*/ 4054415 h 5443268"/>
              <a:gd name="connsiteX155" fmla="*/ 1587368 w 7738462"/>
              <a:gd name="connsiteY155" fmla="*/ 4071668 h 5443268"/>
              <a:gd name="connsiteX156" fmla="*/ 1561489 w 7738462"/>
              <a:gd name="connsiteY156" fmla="*/ 4080295 h 5443268"/>
              <a:gd name="connsiteX157" fmla="*/ 1526984 w 7738462"/>
              <a:gd name="connsiteY157" fmla="*/ 4088921 h 5443268"/>
              <a:gd name="connsiteX158" fmla="*/ 1466599 w 7738462"/>
              <a:gd name="connsiteY158" fmla="*/ 4123427 h 5443268"/>
              <a:gd name="connsiteX159" fmla="*/ 1397587 w 7738462"/>
              <a:gd name="connsiteY159" fmla="*/ 4175185 h 5443268"/>
              <a:gd name="connsiteX160" fmla="*/ 1371708 w 7738462"/>
              <a:gd name="connsiteY160" fmla="*/ 4183812 h 5443268"/>
              <a:gd name="connsiteX161" fmla="*/ 1337202 w 7738462"/>
              <a:gd name="connsiteY161" fmla="*/ 4201064 h 5443268"/>
              <a:gd name="connsiteX162" fmla="*/ 1285444 w 7738462"/>
              <a:gd name="connsiteY162" fmla="*/ 4235570 h 5443268"/>
              <a:gd name="connsiteX163" fmla="*/ 1259565 w 7738462"/>
              <a:gd name="connsiteY163" fmla="*/ 4252823 h 5443268"/>
              <a:gd name="connsiteX164" fmla="*/ 1233685 w 7738462"/>
              <a:gd name="connsiteY164" fmla="*/ 4261449 h 5443268"/>
              <a:gd name="connsiteX165" fmla="*/ 1181927 w 7738462"/>
              <a:gd name="connsiteY165" fmla="*/ 4304581 h 5443268"/>
              <a:gd name="connsiteX166" fmla="*/ 1156048 w 7738462"/>
              <a:gd name="connsiteY166" fmla="*/ 4339087 h 5443268"/>
              <a:gd name="connsiteX167" fmla="*/ 1130168 w 7738462"/>
              <a:gd name="connsiteY167" fmla="*/ 4356340 h 5443268"/>
              <a:gd name="connsiteX168" fmla="*/ 1104289 w 7738462"/>
              <a:gd name="connsiteY168" fmla="*/ 4382219 h 5443268"/>
              <a:gd name="connsiteX169" fmla="*/ 1078410 w 7738462"/>
              <a:gd name="connsiteY169" fmla="*/ 4399472 h 5443268"/>
              <a:gd name="connsiteX170" fmla="*/ 1052531 w 7738462"/>
              <a:gd name="connsiteY170" fmla="*/ 4425351 h 5443268"/>
              <a:gd name="connsiteX171" fmla="*/ 1009399 w 7738462"/>
              <a:gd name="connsiteY171" fmla="*/ 4451230 h 5443268"/>
              <a:gd name="connsiteX172" fmla="*/ 949014 w 7738462"/>
              <a:gd name="connsiteY172" fmla="*/ 4485736 h 5443268"/>
              <a:gd name="connsiteX173" fmla="*/ 897255 w 7738462"/>
              <a:gd name="connsiteY173" fmla="*/ 4520242 h 5443268"/>
              <a:gd name="connsiteX174" fmla="*/ 871376 w 7738462"/>
              <a:gd name="connsiteY174" fmla="*/ 4537495 h 5443268"/>
              <a:gd name="connsiteX175" fmla="*/ 845497 w 7738462"/>
              <a:gd name="connsiteY175" fmla="*/ 4563374 h 5443268"/>
              <a:gd name="connsiteX176" fmla="*/ 810991 w 7738462"/>
              <a:gd name="connsiteY176" fmla="*/ 4580627 h 5443268"/>
              <a:gd name="connsiteX177" fmla="*/ 750606 w 7738462"/>
              <a:gd name="connsiteY177" fmla="*/ 4615132 h 5443268"/>
              <a:gd name="connsiteX178" fmla="*/ 724727 w 7738462"/>
              <a:gd name="connsiteY178" fmla="*/ 4632385 h 5443268"/>
              <a:gd name="connsiteX179" fmla="*/ 690221 w 7738462"/>
              <a:gd name="connsiteY179" fmla="*/ 4701397 h 5443268"/>
              <a:gd name="connsiteX180" fmla="*/ 681595 w 7738462"/>
              <a:gd name="connsiteY180" fmla="*/ 4787661 h 5443268"/>
              <a:gd name="connsiteX181" fmla="*/ 629836 w 7738462"/>
              <a:gd name="connsiteY181" fmla="*/ 4856672 h 5443268"/>
              <a:gd name="connsiteX182" fmla="*/ 612584 w 7738462"/>
              <a:gd name="connsiteY182" fmla="*/ 4899804 h 5443268"/>
              <a:gd name="connsiteX183" fmla="*/ 586704 w 7738462"/>
              <a:gd name="connsiteY183" fmla="*/ 4917057 h 5443268"/>
              <a:gd name="connsiteX184" fmla="*/ 578078 w 7738462"/>
              <a:gd name="connsiteY184" fmla="*/ 4951563 h 5443268"/>
              <a:gd name="connsiteX185" fmla="*/ 560825 w 7738462"/>
              <a:gd name="connsiteY185" fmla="*/ 5003321 h 5443268"/>
              <a:gd name="connsiteX186" fmla="*/ 552199 w 7738462"/>
              <a:gd name="connsiteY186" fmla="*/ 5029200 h 5443268"/>
              <a:gd name="connsiteX187" fmla="*/ 543572 w 7738462"/>
              <a:gd name="connsiteY187" fmla="*/ 5055080 h 5443268"/>
              <a:gd name="connsiteX188" fmla="*/ 491814 w 7738462"/>
              <a:gd name="connsiteY188" fmla="*/ 5106838 h 5443268"/>
              <a:gd name="connsiteX189" fmla="*/ 457308 w 7738462"/>
              <a:gd name="connsiteY189" fmla="*/ 5149970 h 5443268"/>
              <a:gd name="connsiteX190" fmla="*/ 440055 w 7738462"/>
              <a:gd name="connsiteY190" fmla="*/ 5210355 h 5443268"/>
              <a:gd name="connsiteX191" fmla="*/ 414176 w 7738462"/>
              <a:gd name="connsiteY191" fmla="*/ 5236234 h 5443268"/>
              <a:gd name="connsiteX192" fmla="*/ 396923 w 7738462"/>
              <a:gd name="connsiteY192" fmla="*/ 5262114 h 5443268"/>
              <a:gd name="connsiteX193" fmla="*/ 327912 w 7738462"/>
              <a:gd name="connsiteY193" fmla="*/ 5296619 h 5443268"/>
              <a:gd name="connsiteX194" fmla="*/ 293406 w 7738462"/>
              <a:gd name="connsiteY194" fmla="*/ 5313872 h 5443268"/>
              <a:gd name="connsiteX195" fmla="*/ 267527 w 7738462"/>
              <a:gd name="connsiteY195" fmla="*/ 5322498 h 5443268"/>
              <a:gd name="connsiteX196" fmla="*/ 241648 w 7738462"/>
              <a:gd name="connsiteY196" fmla="*/ 5339751 h 5443268"/>
              <a:gd name="connsiteX197" fmla="*/ 155384 w 7738462"/>
              <a:gd name="connsiteY197" fmla="*/ 5348378 h 5443268"/>
              <a:gd name="connsiteX198" fmla="*/ 112251 w 7738462"/>
              <a:gd name="connsiteY198" fmla="*/ 5357004 h 5443268"/>
              <a:gd name="connsiteX199" fmla="*/ 86372 w 7738462"/>
              <a:gd name="connsiteY199" fmla="*/ 5374257 h 5443268"/>
              <a:gd name="connsiteX200" fmla="*/ 25987 w 7738462"/>
              <a:gd name="connsiteY200" fmla="*/ 5391510 h 5443268"/>
              <a:gd name="connsiteX201" fmla="*/ 108 w 7738462"/>
              <a:gd name="connsiteY201" fmla="*/ 5417389 h 5443268"/>
              <a:gd name="connsiteX202" fmla="*/ 17361 w 7738462"/>
              <a:gd name="connsiteY202" fmla="*/ 5443268 h 5443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7738462" h="5443268">
                <a:moveTo>
                  <a:pt x="7453331" y="155276"/>
                </a:moveTo>
                <a:cubicBezTo>
                  <a:pt x="7467708" y="161027"/>
                  <a:pt x="7481073" y="170819"/>
                  <a:pt x="7496463" y="172529"/>
                </a:cubicBezTo>
                <a:cubicBezTo>
                  <a:pt x="7533125" y="176602"/>
                  <a:pt x="7552513" y="139469"/>
                  <a:pt x="7582727" y="129397"/>
                </a:cubicBezTo>
                <a:lnTo>
                  <a:pt x="7608606" y="120770"/>
                </a:lnTo>
                <a:cubicBezTo>
                  <a:pt x="7620108" y="123646"/>
                  <a:pt x="7634189" y="121590"/>
                  <a:pt x="7643112" y="129397"/>
                </a:cubicBezTo>
                <a:cubicBezTo>
                  <a:pt x="7658717" y="143051"/>
                  <a:pt x="7677617" y="181155"/>
                  <a:pt x="7677617" y="181155"/>
                </a:cubicBezTo>
                <a:cubicBezTo>
                  <a:pt x="7681993" y="198660"/>
                  <a:pt x="7687446" y="224218"/>
                  <a:pt x="7694870" y="241540"/>
                </a:cubicBezTo>
                <a:cubicBezTo>
                  <a:pt x="7699936" y="253360"/>
                  <a:pt x="7707057" y="264226"/>
                  <a:pt x="7712123" y="276046"/>
                </a:cubicBezTo>
                <a:cubicBezTo>
                  <a:pt x="7719551" y="293377"/>
                  <a:pt x="7724997" y="318913"/>
                  <a:pt x="7729376" y="336430"/>
                </a:cubicBezTo>
                <a:cubicBezTo>
                  <a:pt x="7733299" y="371735"/>
                  <a:pt x="7747698" y="446435"/>
                  <a:pt x="7729376" y="483080"/>
                </a:cubicBezTo>
                <a:cubicBezTo>
                  <a:pt x="7723625" y="494582"/>
                  <a:pt x="7706690" y="495266"/>
                  <a:pt x="7694870" y="500332"/>
                </a:cubicBezTo>
                <a:cubicBezTo>
                  <a:pt x="7686512" y="503914"/>
                  <a:pt x="7677349" y="505377"/>
                  <a:pt x="7668991" y="508959"/>
                </a:cubicBezTo>
                <a:cubicBezTo>
                  <a:pt x="7657171" y="514025"/>
                  <a:pt x="7646802" y="522517"/>
                  <a:pt x="7634485" y="526212"/>
                </a:cubicBezTo>
                <a:cubicBezTo>
                  <a:pt x="7617732" y="531238"/>
                  <a:pt x="7599980" y="531963"/>
                  <a:pt x="7582727" y="534838"/>
                </a:cubicBezTo>
                <a:cubicBezTo>
                  <a:pt x="7469834" y="579996"/>
                  <a:pt x="7596581" y="522727"/>
                  <a:pt x="7513716" y="577970"/>
                </a:cubicBezTo>
                <a:cubicBezTo>
                  <a:pt x="7506150" y="583014"/>
                  <a:pt x="7495969" y="582530"/>
                  <a:pt x="7487836" y="586597"/>
                </a:cubicBezTo>
                <a:cubicBezTo>
                  <a:pt x="7420942" y="620043"/>
                  <a:pt x="7501129" y="590791"/>
                  <a:pt x="7436078" y="612476"/>
                </a:cubicBezTo>
                <a:cubicBezTo>
                  <a:pt x="7427452" y="621102"/>
                  <a:pt x="7422388" y="637847"/>
                  <a:pt x="7410199" y="638355"/>
                </a:cubicBezTo>
                <a:cubicBezTo>
                  <a:pt x="7150298" y="649184"/>
                  <a:pt x="7297037" y="635944"/>
                  <a:pt x="7203165" y="612476"/>
                </a:cubicBezTo>
                <a:cubicBezTo>
                  <a:pt x="7188941" y="608920"/>
                  <a:pt x="7174257" y="607405"/>
                  <a:pt x="7160033" y="603849"/>
                </a:cubicBezTo>
                <a:cubicBezTo>
                  <a:pt x="7140671" y="599008"/>
                  <a:pt x="7119813" y="587605"/>
                  <a:pt x="7099648" y="586597"/>
                </a:cubicBezTo>
                <a:cubicBezTo>
                  <a:pt x="6996220" y="581426"/>
                  <a:pt x="6892614" y="580846"/>
                  <a:pt x="6789097" y="577970"/>
                </a:cubicBezTo>
                <a:cubicBezTo>
                  <a:pt x="6725376" y="535489"/>
                  <a:pt x="6753926" y="555905"/>
                  <a:pt x="6702833" y="517585"/>
                </a:cubicBezTo>
                <a:cubicBezTo>
                  <a:pt x="6681145" y="452527"/>
                  <a:pt x="6710403" y="532728"/>
                  <a:pt x="6676953" y="465827"/>
                </a:cubicBezTo>
                <a:cubicBezTo>
                  <a:pt x="6644020" y="399960"/>
                  <a:pt x="6705026" y="488878"/>
                  <a:pt x="6642448" y="405442"/>
                </a:cubicBezTo>
                <a:cubicBezTo>
                  <a:pt x="6639572" y="396816"/>
                  <a:pt x="6638332" y="387458"/>
                  <a:pt x="6633821" y="379563"/>
                </a:cubicBezTo>
                <a:cubicBezTo>
                  <a:pt x="6626688" y="367080"/>
                  <a:pt x="6618108" y="355223"/>
                  <a:pt x="6607942" y="345057"/>
                </a:cubicBezTo>
                <a:cubicBezTo>
                  <a:pt x="6600611" y="337726"/>
                  <a:pt x="6591336" y="332441"/>
                  <a:pt x="6582063" y="327804"/>
                </a:cubicBezTo>
                <a:cubicBezTo>
                  <a:pt x="6573930" y="323738"/>
                  <a:pt x="6565240" y="320001"/>
                  <a:pt x="6556184" y="319178"/>
                </a:cubicBezTo>
                <a:cubicBezTo>
                  <a:pt x="6501699" y="314225"/>
                  <a:pt x="6446916" y="313427"/>
                  <a:pt x="6392282" y="310551"/>
                </a:cubicBezTo>
                <a:cubicBezTo>
                  <a:pt x="6327805" y="224585"/>
                  <a:pt x="6412010" y="327814"/>
                  <a:pt x="6323270" y="250166"/>
                </a:cubicBezTo>
                <a:cubicBezTo>
                  <a:pt x="6312450" y="240699"/>
                  <a:pt x="6307557" y="225827"/>
                  <a:pt x="6297391" y="215661"/>
                </a:cubicBezTo>
                <a:cubicBezTo>
                  <a:pt x="6287225" y="205495"/>
                  <a:pt x="6274387" y="198408"/>
                  <a:pt x="6262885" y="189781"/>
                </a:cubicBezTo>
                <a:cubicBezTo>
                  <a:pt x="6257134" y="178279"/>
                  <a:pt x="6253107" y="165740"/>
                  <a:pt x="6245633" y="155276"/>
                </a:cubicBezTo>
                <a:cubicBezTo>
                  <a:pt x="6238542" y="145349"/>
                  <a:pt x="6229904" y="136164"/>
                  <a:pt x="6219753" y="129397"/>
                </a:cubicBezTo>
                <a:cubicBezTo>
                  <a:pt x="6212187" y="124353"/>
                  <a:pt x="6202947" y="121375"/>
                  <a:pt x="6193874" y="120770"/>
                </a:cubicBezTo>
                <a:cubicBezTo>
                  <a:pt x="6116355" y="115602"/>
                  <a:pt x="6038599" y="115019"/>
                  <a:pt x="5960961" y="112144"/>
                </a:cubicBezTo>
                <a:cubicBezTo>
                  <a:pt x="5933688" y="91689"/>
                  <a:pt x="5922203" y="85617"/>
                  <a:pt x="5900576" y="60385"/>
                </a:cubicBezTo>
                <a:cubicBezTo>
                  <a:pt x="5878154" y="34227"/>
                  <a:pt x="5879680" y="21854"/>
                  <a:pt x="5848817" y="8627"/>
                </a:cubicBezTo>
                <a:cubicBezTo>
                  <a:pt x="5837920" y="3957"/>
                  <a:pt x="5825814" y="2876"/>
                  <a:pt x="5814312" y="0"/>
                </a:cubicBezTo>
                <a:cubicBezTo>
                  <a:pt x="5805686" y="2876"/>
                  <a:pt x="5794863" y="2197"/>
                  <a:pt x="5788433" y="8627"/>
                </a:cubicBezTo>
                <a:cubicBezTo>
                  <a:pt x="5764465" y="32595"/>
                  <a:pt x="5747344" y="71508"/>
                  <a:pt x="5736674" y="103517"/>
                </a:cubicBezTo>
                <a:cubicBezTo>
                  <a:pt x="5732925" y="114765"/>
                  <a:pt x="5730923" y="126521"/>
                  <a:pt x="5728048" y="138023"/>
                </a:cubicBezTo>
                <a:cubicBezTo>
                  <a:pt x="5725172" y="163902"/>
                  <a:pt x="5727655" y="190959"/>
                  <a:pt x="5719421" y="215661"/>
                </a:cubicBezTo>
                <a:cubicBezTo>
                  <a:pt x="5714677" y="229893"/>
                  <a:pt x="5679501" y="250901"/>
                  <a:pt x="5667663" y="258793"/>
                </a:cubicBezTo>
                <a:cubicBezTo>
                  <a:pt x="5650699" y="284238"/>
                  <a:pt x="5649438" y="289796"/>
                  <a:pt x="5624531" y="310551"/>
                </a:cubicBezTo>
                <a:cubicBezTo>
                  <a:pt x="5616566" y="317188"/>
                  <a:pt x="5607278" y="322053"/>
                  <a:pt x="5598651" y="327804"/>
                </a:cubicBezTo>
                <a:cubicBezTo>
                  <a:pt x="5581687" y="353251"/>
                  <a:pt x="5580428" y="358806"/>
                  <a:pt x="5555519" y="379563"/>
                </a:cubicBezTo>
                <a:cubicBezTo>
                  <a:pt x="5547554" y="386200"/>
                  <a:pt x="5538266" y="391064"/>
                  <a:pt x="5529640" y="396815"/>
                </a:cubicBezTo>
                <a:cubicBezTo>
                  <a:pt x="5518138" y="414068"/>
                  <a:pt x="5501691" y="428902"/>
                  <a:pt x="5495134" y="448574"/>
                </a:cubicBezTo>
                <a:cubicBezTo>
                  <a:pt x="5492259" y="457200"/>
                  <a:pt x="5491019" y="466558"/>
                  <a:pt x="5486508" y="474453"/>
                </a:cubicBezTo>
                <a:cubicBezTo>
                  <a:pt x="5479375" y="486936"/>
                  <a:pt x="5468874" y="497181"/>
                  <a:pt x="5460629" y="508959"/>
                </a:cubicBezTo>
                <a:cubicBezTo>
                  <a:pt x="5448738" y="525946"/>
                  <a:pt x="5442711" y="548276"/>
                  <a:pt x="5426123" y="560717"/>
                </a:cubicBezTo>
                <a:cubicBezTo>
                  <a:pt x="5383323" y="592818"/>
                  <a:pt x="5403580" y="578622"/>
                  <a:pt x="5365738" y="603849"/>
                </a:cubicBezTo>
                <a:cubicBezTo>
                  <a:pt x="5334106" y="651298"/>
                  <a:pt x="5365740" y="611036"/>
                  <a:pt x="5322606" y="646981"/>
                </a:cubicBezTo>
                <a:cubicBezTo>
                  <a:pt x="5237820" y="717636"/>
                  <a:pt x="5347325" y="630889"/>
                  <a:pt x="5279474" y="698740"/>
                </a:cubicBezTo>
                <a:cubicBezTo>
                  <a:pt x="5272143" y="706071"/>
                  <a:pt x="5261560" y="709356"/>
                  <a:pt x="5253595" y="715993"/>
                </a:cubicBezTo>
                <a:cubicBezTo>
                  <a:pt x="5244223" y="723803"/>
                  <a:pt x="5236342" y="733246"/>
                  <a:pt x="5227716" y="741872"/>
                </a:cubicBezTo>
                <a:cubicBezTo>
                  <a:pt x="5224840" y="750498"/>
                  <a:pt x="5223156" y="759618"/>
                  <a:pt x="5219089" y="767751"/>
                </a:cubicBezTo>
                <a:cubicBezTo>
                  <a:pt x="5205638" y="794651"/>
                  <a:pt x="5168366" y="831673"/>
                  <a:pt x="5150078" y="845389"/>
                </a:cubicBezTo>
                <a:cubicBezTo>
                  <a:pt x="5138576" y="854015"/>
                  <a:pt x="5125738" y="861102"/>
                  <a:pt x="5115572" y="871268"/>
                </a:cubicBezTo>
                <a:cubicBezTo>
                  <a:pt x="5108241" y="878599"/>
                  <a:pt x="5106121" y="890320"/>
                  <a:pt x="5098319" y="897147"/>
                </a:cubicBezTo>
                <a:cubicBezTo>
                  <a:pt x="5082714" y="910801"/>
                  <a:pt x="5063814" y="920151"/>
                  <a:pt x="5046561" y="931653"/>
                </a:cubicBezTo>
                <a:lnTo>
                  <a:pt x="5020682" y="948906"/>
                </a:lnTo>
                <a:cubicBezTo>
                  <a:pt x="4961498" y="1037680"/>
                  <a:pt x="5058811" y="897934"/>
                  <a:pt x="4968923" y="1000664"/>
                </a:cubicBezTo>
                <a:cubicBezTo>
                  <a:pt x="4891278" y="1089402"/>
                  <a:pt x="4994503" y="1005203"/>
                  <a:pt x="4908538" y="1069676"/>
                </a:cubicBezTo>
                <a:cubicBezTo>
                  <a:pt x="4886855" y="1134727"/>
                  <a:pt x="4916105" y="1054541"/>
                  <a:pt x="4882659" y="1121434"/>
                </a:cubicBezTo>
                <a:cubicBezTo>
                  <a:pt x="4878592" y="1129567"/>
                  <a:pt x="4876531" y="1138571"/>
                  <a:pt x="4874033" y="1147314"/>
                </a:cubicBezTo>
                <a:cubicBezTo>
                  <a:pt x="4870776" y="1158714"/>
                  <a:pt x="4870708" y="1171215"/>
                  <a:pt x="4865406" y="1181819"/>
                </a:cubicBezTo>
                <a:cubicBezTo>
                  <a:pt x="4858976" y="1194679"/>
                  <a:pt x="4847772" y="1204547"/>
                  <a:pt x="4839527" y="1216325"/>
                </a:cubicBezTo>
                <a:cubicBezTo>
                  <a:pt x="4827636" y="1233312"/>
                  <a:pt x="4816523" y="1250830"/>
                  <a:pt x="4805021" y="1268083"/>
                </a:cubicBezTo>
                <a:cubicBezTo>
                  <a:pt x="4799270" y="1276710"/>
                  <a:pt x="4796395" y="1288212"/>
                  <a:pt x="4787768" y="1293963"/>
                </a:cubicBezTo>
                <a:lnTo>
                  <a:pt x="4761889" y="1311215"/>
                </a:lnTo>
                <a:lnTo>
                  <a:pt x="4727384" y="1362974"/>
                </a:lnTo>
                <a:cubicBezTo>
                  <a:pt x="4721633" y="1371600"/>
                  <a:pt x="4714768" y="1379580"/>
                  <a:pt x="4710131" y="1388853"/>
                </a:cubicBezTo>
                <a:cubicBezTo>
                  <a:pt x="4704380" y="1400355"/>
                  <a:pt x="4700352" y="1412895"/>
                  <a:pt x="4692878" y="1423359"/>
                </a:cubicBezTo>
                <a:cubicBezTo>
                  <a:pt x="4677782" y="1444493"/>
                  <a:pt x="4661755" y="1452734"/>
                  <a:pt x="4641119" y="1466491"/>
                </a:cubicBezTo>
                <a:cubicBezTo>
                  <a:pt x="4635368" y="1475117"/>
                  <a:pt x="4631669" y="1485543"/>
                  <a:pt x="4623867" y="1492370"/>
                </a:cubicBezTo>
                <a:cubicBezTo>
                  <a:pt x="4608262" y="1506024"/>
                  <a:pt x="4572108" y="1526876"/>
                  <a:pt x="4572108" y="1526876"/>
                </a:cubicBezTo>
                <a:cubicBezTo>
                  <a:pt x="4538535" y="1577234"/>
                  <a:pt x="4576055" y="1533528"/>
                  <a:pt x="4520350" y="1561381"/>
                </a:cubicBezTo>
                <a:cubicBezTo>
                  <a:pt x="4498078" y="1572517"/>
                  <a:pt x="4442125" y="1626959"/>
                  <a:pt x="4434085" y="1639019"/>
                </a:cubicBezTo>
                <a:lnTo>
                  <a:pt x="4399580" y="1690778"/>
                </a:lnTo>
                <a:cubicBezTo>
                  <a:pt x="4393829" y="1699404"/>
                  <a:pt x="4385606" y="1706821"/>
                  <a:pt x="4382327" y="1716657"/>
                </a:cubicBezTo>
                <a:cubicBezTo>
                  <a:pt x="4379451" y="1725283"/>
                  <a:pt x="4378744" y="1734970"/>
                  <a:pt x="4373700" y="1742536"/>
                </a:cubicBezTo>
                <a:cubicBezTo>
                  <a:pt x="4356214" y="1768765"/>
                  <a:pt x="4340301" y="1772175"/>
                  <a:pt x="4313316" y="1785668"/>
                </a:cubicBezTo>
                <a:cubicBezTo>
                  <a:pt x="4307565" y="1794294"/>
                  <a:pt x="4304159" y="1805070"/>
                  <a:pt x="4296063" y="1811547"/>
                </a:cubicBezTo>
                <a:cubicBezTo>
                  <a:pt x="4288963" y="1817227"/>
                  <a:pt x="4278317" y="1816107"/>
                  <a:pt x="4270184" y="1820174"/>
                </a:cubicBezTo>
                <a:cubicBezTo>
                  <a:pt x="4203301" y="1853616"/>
                  <a:pt x="4283465" y="1824374"/>
                  <a:pt x="4218425" y="1846053"/>
                </a:cubicBezTo>
                <a:cubicBezTo>
                  <a:pt x="4212674" y="1854679"/>
                  <a:pt x="4209964" y="1866437"/>
                  <a:pt x="4201172" y="1871932"/>
                </a:cubicBezTo>
                <a:cubicBezTo>
                  <a:pt x="4185750" y="1881571"/>
                  <a:pt x="4149414" y="1889185"/>
                  <a:pt x="4149414" y="1889185"/>
                </a:cubicBezTo>
                <a:cubicBezTo>
                  <a:pt x="4140787" y="1894936"/>
                  <a:pt x="4131971" y="1900412"/>
                  <a:pt x="4123534" y="1906438"/>
                </a:cubicBezTo>
                <a:cubicBezTo>
                  <a:pt x="4111835" y="1914795"/>
                  <a:pt x="4100728" y="1923960"/>
                  <a:pt x="4089029" y="1932317"/>
                </a:cubicBezTo>
                <a:cubicBezTo>
                  <a:pt x="4070587" y="1945490"/>
                  <a:pt x="4049927" y="1958842"/>
                  <a:pt x="4028644" y="1966823"/>
                </a:cubicBezTo>
                <a:cubicBezTo>
                  <a:pt x="4017543" y="1970986"/>
                  <a:pt x="4005640" y="1972574"/>
                  <a:pt x="3994138" y="1975449"/>
                </a:cubicBezTo>
                <a:cubicBezTo>
                  <a:pt x="3982636" y="1981200"/>
                  <a:pt x="3971573" y="1987926"/>
                  <a:pt x="3959633" y="1992702"/>
                </a:cubicBezTo>
                <a:cubicBezTo>
                  <a:pt x="3919370" y="2008807"/>
                  <a:pt x="3902463" y="2008347"/>
                  <a:pt x="3864742" y="2027208"/>
                </a:cubicBezTo>
                <a:cubicBezTo>
                  <a:pt x="3778116" y="2070522"/>
                  <a:pt x="3910213" y="2016348"/>
                  <a:pt x="3804357" y="2061714"/>
                </a:cubicBezTo>
                <a:cubicBezTo>
                  <a:pt x="3787032" y="2069139"/>
                  <a:pt x="3761481" y="2074589"/>
                  <a:pt x="3743972" y="2078966"/>
                </a:cubicBezTo>
                <a:cubicBezTo>
                  <a:pt x="3735346" y="2084717"/>
                  <a:pt x="3727800" y="2092579"/>
                  <a:pt x="3718093" y="2096219"/>
                </a:cubicBezTo>
                <a:cubicBezTo>
                  <a:pt x="3704365" y="2101367"/>
                  <a:pt x="3689453" y="2102616"/>
                  <a:pt x="3674961" y="2104846"/>
                </a:cubicBezTo>
                <a:cubicBezTo>
                  <a:pt x="3569943" y="2121003"/>
                  <a:pt x="3640839" y="2104750"/>
                  <a:pt x="3571444" y="2122098"/>
                </a:cubicBezTo>
                <a:cubicBezTo>
                  <a:pt x="3563623" y="2127964"/>
                  <a:pt x="3523678" y="2158920"/>
                  <a:pt x="3511059" y="2165230"/>
                </a:cubicBezTo>
                <a:cubicBezTo>
                  <a:pt x="3502926" y="2169297"/>
                  <a:pt x="3493806" y="2170981"/>
                  <a:pt x="3485180" y="2173857"/>
                </a:cubicBezTo>
                <a:cubicBezTo>
                  <a:pt x="3468929" y="2190107"/>
                  <a:pt x="3455037" y="2207382"/>
                  <a:pt x="3433421" y="2216989"/>
                </a:cubicBezTo>
                <a:cubicBezTo>
                  <a:pt x="3416803" y="2224375"/>
                  <a:pt x="3381663" y="2234242"/>
                  <a:pt x="3381663" y="2234242"/>
                </a:cubicBezTo>
                <a:cubicBezTo>
                  <a:pt x="3346737" y="2286630"/>
                  <a:pt x="3387603" y="2235921"/>
                  <a:pt x="3321278" y="2277374"/>
                </a:cubicBezTo>
                <a:cubicBezTo>
                  <a:pt x="3283594" y="2300926"/>
                  <a:pt x="3305968" y="2301310"/>
                  <a:pt x="3278146" y="2329132"/>
                </a:cubicBezTo>
                <a:cubicBezTo>
                  <a:pt x="3228311" y="2378967"/>
                  <a:pt x="3275843" y="2308678"/>
                  <a:pt x="3226387" y="2372264"/>
                </a:cubicBezTo>
                <a:cubicBezTo>
                  <a:pt x="3172194" y="2441941"/>
                  <a:pt x="3216104" y="2407876"/>
                  <a:pt x="3166002" y="2441276"/>
                </a:cubicBezTo>
                <a:cubicBezTo>
                  <a:pt x="3160251" y="2449902"/>
                  <a:pt x="3156622" y="2460408"/>
                  <a:pt x="3148750" y="2467155"/>
                </a:cubicBezTo>
                <a:cubicBezTo>
                  <a:pt x="3136020" y="2478067"/>
                  <a:pt x="3119835" y="2484148"/>
                  <a:pt x="3105617" y="2493034"/>
                </a:cubicBezTo>
                <a:cubicBezTo>
                  <a:pt x="3096825" y="2498529"/>
                  <a:pt x="3087703" y="2503650"/>
                  <a:pt x="3079738" y="2510287"/>
                </a:cubicBezTo>
                <a:cubicBezTo>
                  <a:pt x="3057793" y="2528575"/>
                  <a:pt x="3054436" y="2542080"/>
                  <a:pt x="3027980" y="2553419"/>
                </a:cubicBezTo>
                <a:cubicBezTo>
                  <a:pt x="3017083" y="2558089"/>
                  <a:pt x="3004976" y="2559170"/>
                  <a:pt x="2993474" y="2562046"/>
                </a:cubicBezTo>
                <a:cubicBezTo>
                  <a:pt x="2948066" y="2607454"/>
                  <a:pt x="2989812" y="2572504"/>
                  <a:pt x="2924463" y="2605178"/>
                </a:cubicBezTo>
                <a:cubicBezTo>
                  <a:pt x="2887471" y="2623674"/>
                  <a:pt x="2907047" y="2621599"/>
                  <a:pt x="2872704" y="2648310"/>
                </a:cubicBezTo>
                <a:cubicBezTo>
                  <a:pt x="2856337" y="2661040"/>
                  <a:pt x="2820946" y="2682815"/>
                  <a:pt x="2820946" y="2682815"/>
                </a:cubicBezTo>
                <a:cubicBezTo>
                  <a:pt x="2781432" y="2742087"/>
                  <a:pt x="2831730" y="2675913"/>
                  <a:pt x="2769187" y="2725947"/>
                </a:cubicBezTo>
                <a:cubicBezTo>
                  <a:pt x="2750134" y="2741189"/>
                  <a:pt x="2734682" y="2760453"/>
                  <a:pt x="2717429" y="2777706"/>
                </a:cubicBezTo>
                <a:cubicBezTo>
                  <a:pt x="2710098" y="2785037"/>
                  <a:pt x="2700176" y="2789208"/>
                  <a:pt x="2691550" y="2794959"/>
                </a:cubicBezTo>
                <a:cubicBezTo>
                  <a:pt x="2680048" y="2812212"/>
                  <a:pt x="2673632" y="2834276"/>
                  <a:pt x="2657044" y="2846717"/>
                </a:cubicBezTo>
                <a:cubicBezTo>
                  <a:pt x="2631659" y="2865756"/>
                  <a:pt x="2616684" y="2874446"/>
                  <a:pt x="2596659" y="2898476"/>
                </a:cubicBezTo>
                <a:cubicBezTo>
                  <a:pt x="2560716" y="2941608"/>
                  <a:pt x="2600972" y="2909978"/>
                  <a:pt x="2553527" y="2941608"/>
                </a:cubicBezTo>
                <a:cubicBezTo>
                  <a:pt x="2547776" y="2953110"/>
                  <a:pt x="2543748" y="2965650"/>
                  <a:pt x="2536274" y="2976114"/>
                </a:cubicBezTo>
                <a:cubicBezTo>
                  <a:pt x="2510623" y="3012025"/>
                  <a:pt x="2514121" y="2992930"/>
                  <a:pt x="2484516" y="3019246"/>
                </a:cubicBezTo>
                <a:cubicBezTo>
                  <a:pt x="2395881" y="3098032"/>
                  <a:pt x="2465612" y="3049100"/>
                  <a:pt x="2406878" y="3088257"/>
                </a:cubicBezTo>
                <a:cubicBezTo>
                  <a:pt x="2404002" y="3096883"/>
                  <a:pt x="2402318" y="3106003"/>
                  <a:pt x="2398251" y="3114136"/>
                </a:cubicBezTo>
                <a:cubicBezTo>
                  <a:pt x="2392999" y="3124641"/>
                  <a:pt x="2359519" y="3169633"/>
                  <a:pt x="2355119" y="3174521"/>
                </a:cubicBezTo>
                <a:cubicBezTo>
                  <a:pt x="2338797" y="3192657"/>
                  <a:pt x="2320614" y="3209027"/>
                  <a:pt x="2303361" y="3226280"/>
                </a:cubicBezTo>
                <a:cubicBezTo>
                  <a:pt x="2294735" y="3234906"/>
                  <a:pt x="2284249" y="3242008"/>
                  <a:pt x="2277482" y="3252159"/>
                </a:cubicBezTo>
                <a:cubicBezTo>
                  <a:pt x="2271731" y="3260785"/>
                  <a:pt x="2265373" y="3269036"/>
                  <a:pt x="2260229" y="3278038"/>
                </a:cubicBezTo>
                <a:cubicBezTo>
                  <a:pt x="2253849" y="3289203"/>
                  <a:pt x="2251208" y="3302665"/>
                  <a:pt x="2242976" y="3312544"/>
                </a:cubicBezTo>
                <a:cubicBezTo>
                  <a:pt x="2236339" y="3320509"/>
                  <a:pt x="2225062" y="3323160"/>
                  <a:pt x="2217097" y="3329797"/>
                </a:cubicBezTo>
                <a:cubicBezTo>
                  <a:pt x="2207725" y="3337607"/>
                  <a:pt x="2200480" y="3347737"/>
                  <a:pt x="2191217" y="3355676"/>
                </a:cubicBezTo>
                <a:cubicBezTo>
                  <a:pt x="2169518" y="3374275"/>
                  <a:pt x="2147731" y="3383777"/>
                  <a:pt x="2130833" y="3407434"/>
                </a:cubicBezTo>
                <a:cubicBezTo>
                  <a:pt x="2123359" y="3417898"/>
                  <a:pt x="2121055" y="3431476"/>
                  <a:pt x="2113580" y="3441940"/>
                </a:cubicBezTo>
                <a:cubicBezTo>
                  <a:pt x="2106489" y="3451867"/>
                  <a:pt x="2095510" y="3458447"/>
                  <a:pt x="2087700" y="3467819"/>
                </a:cubicBezTo>
                <a:cubicBezTo>
                  <a:pt x="2081063" y="3475783"/>
                  <a:pt x="2077195" y="3485826"/>
                  <a:pt x="2070448" y="3493698"/>
                </a:cubicBezTo>
                <a:cubicBezTo>
                  <a:pt x="2059862" y="3506048"/>
                  <a:pt x="2046528" y="3515854"/>
                  <a:pt x="2035942" y="3528204"/>
                </a:cubicBezTo>
                <a:cubicBezTo>
                  <a:pt x="2029195" y="3536076"/>
                  <a:pt x="2025326" y="3546118"/>
                  <a:pt x="2018689" y="3554083"/>
                </a:cubicBezTo>
                <a:cubicBezTo>
                  <a:pt x="2010879" y="3563455"/>
                  <a:pt x="2000300" y="3570333"/>
                  <a:pt x="1992810" y="3579963"/>
                </a:cubicBezTo>
                <a:cubicBezTo>
                  <a:pt x="1980080" y="3596330"/>
                  <a:pt x="1969806" y="3614468"/>
                  <a:pt x="1958304" y="3631721"/>
                </a:cubicBezTo>
                <a:cubicBezTo>
                  <a:pt x="1952553" y="3640347"/>
                  <a:pt x="1945687" y="3648327"/>
                  <a:pt x="1941051" y="3657600"/>
                </a:cubicBezTo>
                <a:cubicBezTo>
                  <a:pt x="1935300" y="3669102"/>
                  <a:pt x="1928865" y="3680286"/>
                  <a:pt x="1923799" y="3692106"/>
                </a:cubicBezTo>
                <a:cubicBezTo>
                  <a:pt x="1920217" y="3700464"/>
                  <a:pt x="1920852" y="3710885"/>
                  <a:pt x="1915172" y="3717985"/>
                </a:cubicBezTo>
                <a:cubicBezTo>
                  <a:pt x="1908695" y="3726081"/>
                  <a:pt x="1897919" y="3729487"/>
                  <a:pt x="1889293" y="3735238"/>
                </a:cubicBezTo>
                <a:cubicBezTo>
                  <a:pt x="1886418" y="3743864"/>
                  <a:pt x="1883165" y="3752374"/>
                  <a:pt x="1880667" y="3761117"/>
                </a:cubicBezTo>
                <a:cubicBezTo>
                  <a:pt x="1877410" y="3772517"/>
                  <a:pt x="1876710" y="3784726"/>
                  <a:pt x="1872040" y="3795623"/>
                </a:cubicBezTo>
                <a:cubicBezTo>
                  <a:pt x="1853124" y="3839760"/>
                  <a:pt x="1856112" y="3804631"/>
                  <a:pt x="1828908" y="3847381"/>
                </a:cubicBezTo>
                <a:cubicBezTo>
                  <a:pt x="1815100" y="3869079"/>
                  <a:pt x="1809834" y="3895818"/>
                  <a:pt x="1794402" y="3916393"/>
                </a:cubicBezTo>
                <a:cubicBezTo>
                  <a:pt x="1785776" y="3927895"/>
                  <a:pt x="1776880" y="3939199"/>
                  <a:pt x="1768523" y="3950898"/>
                </a:cubicBezTo>
                <a:cubicBezTo>
                  <a:pt x="1762497" y="3959335"/>
                  <a:pt x="1757907" y="3968813"/>
                  <a:pt x="1751270" y="3976778"/>
                </a:cubicBezTo>
                <a:cubicBezTo>
                  <a:pt x="1716906" y="4018015"/>
                  <a:pt x="1736522" y="3989068"/>
                  <a:pt x="1699512" y="4019910"/>
                </a:cubicBezTo>
                <a:cubicBezTo>
                  <a:pt x="1690140" y="4027720"/>
                  <a:pt x="1684225" y="4039736"/>
                  <a:pt x="1673633" y="4045789"/>
                </a:cubicBezTo>
                <a:cubicBezTo>
                  <a:pt x="1663339" y="4051671"/>
                  <a:pt x="1650483" y="4051008"/>
                  <a:pt x="1639127" y="4054415"/>
                </a:cubicBezTo>
                <a:cubicBezTo>
                  <a:pt x="1621708" y="4059641"/>
                  <a:pt x="1604621" y="4065917"/>
                  <a:pt x="1587368" y="4071668"/>
                </a:cubicBezTo>
                <a:cubicBezTo>
                  <a:pt x="1578742" y="4074544"/>
                  <a:pt x="1570311" y="4078090"/>
                  <a:pt x="1561489" y="4080295"/>
                </a:cubicBezTo>
                <a:lnTo>
                  <a:pt x="1526984" y="4088921"/>
                </a:lnTo>
                <a:cubicBezTo>
                  <a:pt x="1459936" y="4155967"/>
                  <a:pt x="1544800" y="4079982"/>
                  <a:pt x="1466599" y="4123427"/>
                </a:cubicBezTo>
                <a:cubicBezTo>
                  <a:pt x="1409448" y="4155178"/>
                  <a:pt x="1442122" y="4152917"/>
                  <a:pt x="1397587" y="4175185"/>
                </a:cubicBezTo>
                <a:cubicBezTo>
                  <a:pt x="1389454" y="4179252"/>
                  <a:pt x="1380066" y="4180230"/>
                  <a:pt x="1371708" y="4183812"/>
                </a:cubicBezTo>
                <a:cubicBezTo>
                  <a:pt x="1359888" y="4188878"/>
                  <a:pt x="1348704" y="4195313"/>
                  <a:pt x="1337202" y="4201064"/>
                </a:cubicBezTo>
                <a:cubicBezTo>
                  <a:pt x="1306879" y="4246552"/>
                  <a:pt x="1337435" y="4213288"/>
                  <a:pt x="1285444" y="4235570"/>
                </a:cubicBezTo>
                <a:cubicBezTo>
                  <a:pt x="1275915" y="4239654"/>
                  <a:pt x="1268838" y="4248187"/>
                  <a:pt x="1259565" y="4252823"/>
                </a:cubicBezTo>
                <a:cubicBezTo>
                  <a:pt x="1251432" y="4256890"/>
                  <a:pt x="1242312" y="4258574"/>
                  <a:pt x="1233685" y="4261449"/>
                </a:cubicBezTo>
                <a:cubicBezTo>
                  <a:pt x="1207064" y="4279197"/>
                  <a:pt x="1204066" y="4278752"/>
                  <a:pt x="1181927" y="4304581"/>
                </a:cubicBezTo>
                <a:cubicBezTo>
                  <a:pt x="1172570" y="4315497"/>
                  <a:pt x="1166214" y="4328921"/>
                  <a:pt x="1156048" y="4339087"/>
                </a:cubicBezTo>
                <a:cubicBezTo>
                  <a:pt x="1148717" y="4346418"/>
                  <a:pt x="1138133" y="4349703"/>
                  <a:pt x="1130168" y="4356340"/>
                </a:cubicBezTo>
                <a:cubicBezTo>
                  <a:pt x="1120796" y="4364150"/>
                  <a:pt x="1113661" y="4374409"/>
                  <a:pt x="1104289" y="4382219"/>
                </a:cubicBezTo>
                <a:cubicBezTo>
                  <a:pt x="1096324" y="4388856"/>
                  <a:pt x="1086375" y="4392835"/>
                  <a:pt x="1078410" y="4399472"/>
                </a:cubicBezTo>
                <a:cubicBezTo>
                  <a:pt x="1069038" y="4407282"/>
                  <a:pt x="1062291" y="4418031"/>
                  <a:pt x="1052531" y="4425351"/>
                </a:cubicBezTo>
                <a:cubicBezTo>
                  <a:pt x="1039118" y="4435411"/>
                  <a:pt x="1022812" y="4441170"/>
                  <a:pt x="1009399" y="4451230"/>
                </a:cubicBezTo>
                <a:cubicBezTo>
                  <a:pt x="958004" y="4489776"/>
                  <a:pt x="1012003" y="4469989"/>
                  <a:pt x="949014" y="4485736"/>
                </a:cubicBezTo>
                <a:lnTo>
                  <a:pt x="897255" y="4520242"/>
                </a:lnTo>
                <a:cubicBezTo>
                  <a:pt x="888629" y="4525993"/>
                  <a:pt x="878707" y="4530164"/>
                  <a:pt x="871376" y="4537495"/>
                </a:cubicBezTo>
                <a:cubicBezTo>
                  <a:pt x="862750" y="4546121"/>
                  <a:pt x="855424" y="4556283"/>
                  <a:pt x="845497" y="4563374"/>
                </a:cubicBezTo>
                <a:cubicBezTo>
                  <a:pt x="835033" y="4570848"/>
                  <a:pt x="821896" y="4573811"/>
                  <a:pt x="810991" y="4580627"/>
                </a:cubicBezTo>
                <a:cubicBezTo>
                  <a:pt x="751306" y="4617930"/>
                  <a:pt x="801448" y="4598185"/>
                  <a:pt x="750606" y="4615132"/>
                </a:cubicBezTo>
                <a:cubicBezTo>
                  <a:pt x="741980" y="4620883"/>
                  <a:pt x="731474" y="4624513"/>
                  <a:pt x="724727" y="4632385"/>
                </a:cubicBezTo>
                <a:cubicBezTo>
                  <a:pt x="702504" y="4658312"/>
                  <a:pt x="699630" y="4673171"/>
                  <a:pt x="690221" y="4701397"/>
                </a:cubicBezTo>
                <a:cubicBezTo>
                  <a:pt x="687346" y="4730152"/>
                  <a:pt x="689041" y="4759739"/>
                  <a:pt x="681595" y="4787661"/>
                </a:cubicBezTo>
                <a:cubicBezTo>
                  <a:pt x="673799" y="4816895"/>
                  <a:pt x="649847" y="4836661"/>
                  <a:pt x="629836" y="4856672"/>
                </a:cubicBezTo>
                <a:cubicBezTo>
                  <a:pt x="624085" y="4871049"/>
                  <a:pt x="621584" y="4887204"/>
                  <a:pt x="612584" y="4899804"/>
                </a:cubicBezTo>
                <a:cubicBezTo>
                  <a:pt x="606558" y="4908241"/>
                  <a:pt x="592455" y="4908430"/>
                  <a:pt x="586704" y="4917057"/>
                </a:cubicBezTo>
                <a:cubicBezTo>
                  <a:pt x="580128" y="4926922"/>
                  <a:pt x="581485" y="4940207"/>
                  <a:pt x="578078" y="4951563"/>
                </a:cubicBezTo>
                <a:cubicBezTo>
                  <a:pt x="572852" y="4968982"/>
                  <a:pt x="566576" y="4986068"/>
                  <a:pt x="560825" y="5003321"/>
                </a:cubicBezTo>
                <a:lnTo>
                  <a:pt x="552199" y="5029200"/>
                </a:lnTo>
                <a:cubicBezTo>
                  <a:pt x="549323" y="5037827"/>
                  <a:pt x="550002" y="5048650"/>
                  <a:pt x="543572" y="5055080"/>
                </a:cubicBezTo>
                <a:lnTo>
                  <a:pt x="491814" y="5106838"/>
                </a:lnTo>
                <a:cubicBezTo>
                  <a:pt x="470129" y="5171888"/>
                  <a:pt x="501903" y="5094225"/>
                  <a:pt x="457308" y="5149970"/>
                </a:cubicBezTo>
                <a:cubicBezTo>
                  <a:pt x="450866" y="5158022"/>
                  <a:pt x="443151" y="5204937"/>
                  <a:pt x="440055" y="5210355"/>
                </a:cubicBezTo>
                <a:cubicBezTo>
                  <a:pt x="434002" y="5220947"/>
                  <a:pt x="421986" y="5226862"/>
                  <a:pt x="414176" y="5236234"/>
                </a:cubicBezTo>
                <a:cubicBezTo>
                  <a:pt x="407539" y="5244199"/>
                  <a:pt x="404254" y="5254783"/>
                  <a:pt x="396923" y="5262114"/>
                </a:cubicBezTo>
                <a:cubicBezTo>
                  <a:pt x="367597" y="5291440"/>
                  <a:pt x="364273" y="5287529"/>
                  <a:pt x="327912" y="5296619"/>
                </a:cubicBezTo>
                <a:cubicBezTo>
                  <a:pt x="316410" y="5302370"/>
                  <a:pt x="305226" y="5308806"/>
                  <a:pt x="293406" y="5313872"/>
                </a:cubicBezTo>
                <a:cubicBezTo>
                  <a:pt x="285048" y="5317454"/>
                  <a:pt x="275660" y="5318432"/>
                  <a:pt x="267527" y="5322498"/>
                </a:cubicBezTo>
                <a:cubicBezTo>
                  <a:pt x="258254" y="5327135"/>
                  <a:pt x="251750" y="5337420"/>
                  <a:pt x="241648" y="5339751"/>
                </a:cubicBezTo>
                <a:cubicBezTo>
                  <a:pt x="213490" y="5346249"/>
                  <a:pt x="184029" y="5344559"/>
                  <a:pt x="155384" y="5348378"/>
                </a:cubicBezTo>
                <a:cubicBezTo>
                  <a:pt x="140850" y="5350316"/>
                  <a:pt x="126629" y="5354129"/>
                  <a:pt x="112251" y="5357004"/>
                </a:cubicBezTo>
                <a:cubicBezTo>
                  <a:pt x="103625" y="5362755"/>
                  <a:pt x="95645" y="5369620"/>
                  <a:pt x="86372" y="5374257"/>
                </a:cubicBezTo>
                <a:cubicBezTo>
                  <a:pt x="74000" y="5380443"/>
                  <a:pt x="37038" y="5388747"/>
                  <a:pt x="25987" y="5391510"/>
                </a:cubicBezTo>
                <a:cubicBezTo>
                  <a:pt x="17361" y="5400136"/>
                  <a:pt x="2114" y="5405355"/>
                  <a:pt x="108" y="5417389"/>
                </a:cubicBezTo>
                <a:cubicBezTo>
                  <a:pt x="-1596" y="5427616"/>
                  <a:pt x="17361" y="5443268"/>
                  <a:pt x="17361" y="5443268"/>
                </a:cubicBezTo>
              </a:path>
            </a:pathLst>
          </a:custGeom>
          <a:noFill/>
          <a:ln w="1238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4E5BABCF-6D38-4762-A3FA-75310B80E2E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353" y="149099"/>
            <a:ext cx="1660586" cy="132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04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23 0.00185 L -0.01823 0.00185 C -0.01836 0.00393 -0.01862 0.01481 -0.01992 0.01875 C -0.02057 0.02083 -0.02148 0.02245 -0.02226 0.0243 C -0.02317 0.02963 -0.02343 0.03217 -0.02617 0.03704 C -0.02695 0.03842 -0.02786 0.03981 -0.02851 0.0412 C -0.02942 0.04305 -0.02994 0.04537 -0.03099 0.04699 C -0.03177 0.04815 -0.03307 0.04838 -0.03411 0.04977 C -0.03502 0.05092 -0.03554 0.05278 -0.03645 0.05393 C -0.03854 0.05648 -0.04218 0.05833 -0.0444 0.05949 C -0.04518 0.05995 -0.04583 0.06088 -0.04674 0.06088 L -0.05533 0.06227 L -0.05937 0.06366 L -0.13828 -0.01898 L -0.27565 0.23773 L -0.39882 0.3669 L -0.48333 0.55926 L -0.56302 0.66319 L -0.5875 0.73611 L -0.61901 0.76967 L -0.61744 0.76134 " pathEditMode="relative" ptsTypes="AAAAAAAAAAAAAAAAAAA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>
            <a:extLst>
              <a:ext uri="{FF2B5EF4-FFF2-40B4-BE49-F238E27FC236}">
                <a16:creationId xmlns:a16="http://schemas.microsoft.com/office/drawing/2014/main" id="{80CD03B7-530D-4E8E-96A0-AC3F9C3DABBB}"/>
              </a:ext>
            </a:extLst>
          </p:cNvPr>
          <p:cNvSpPr/>
          <p:nvPr/>
        </p:nvSpPr>
        <p:spPr>
          <a:xfrm>
            <a:off x="-209143" y="2252211"/>
            <a:ext cx="119268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u-HU" sz="9600" dirty="0">
                <a:ln w="0">
                  <a:prstDash val="solid"/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5000" endA="300" endPos="45500" dir="5400000" sy="-100000" algn="bl" rotWithShape="0"/>
                </a:effectLst>
              </a:rPr>
              <a:t>Felirat</a:t>
            </a:r>
          </a:p>
        </p:txBody>
      </p:sp>
    </p:spTree>
    <p:extLst>
      <p:ext uri="{BB962C8B-B14F-4D97-AF65-F5344CB8AC3E}">
        <p14:creationId xmlns:p14="http://schemas.microsoft.com/office/powerpoint/2010/main" val="3329710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AA3E232-AB23-4572-8605-655DCD9078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3133842"/>
              </p:ext>
            </p:extLst>
          </p:nvPr>
        </p:nvGraphicFramePr>
        <p:xfrm>
          <a:off x="802106" y="1524000"/>
          <a:ext cx="10186736" cy="4908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2601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E956B9F-10BF-4880-933A-FA9B47DB7A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468858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471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</Words>
  <Application>Microsoft Office PowerPoint</Application>
  <PresentationFormat>Szélesvásznú</PresentationFormat>
  <Paragraphs>3</Paragraphs>
  <Slides>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Office-téma</vt:lpstr>
      <vt:lpstr>Tippek és trükkök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Tippek és trükkök</dc:title>
  <dc:creator>Kothencz Martin</dc:creator>
  <cp:lastModifiedBy>Kothencz Martin</cp:lastModifiedBy>
  <cp:revision>12</cp:revision>
  <dcterms:created xsi:type="dcterms:W3CDTF">2022-02-18T11:59:59Z</dcterms:created>
  <dcterms:modified xsi:type="dcterms:W3CDTF">2022-03-09T07:44:38Z</dcterms:modified>
</cp:coreProperties>
</file>